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2" r:id="rId6"/>
    <p:sldId id="281" r:id="rId7"/>
    <p:sldId id="284" r:id="rId8"/>
    <p:sldId id="286" r:id="rId9"/>
    <p:sldId id="283" r:id="rId10"/>
    <p:sldId id="287" r:id="rId11"/>
    <p:sldId id="293" r:id="rId12"/>
    <p:sldId id="290" r:id="rId13"/>
    <p:sldId id="288" r:id="rId14"/>
    <p:sldId id="289" r:id="rId15"/>
    <p:sldId id="291" r:id="rId16"/>
    <p:sldId id="295" r:id="rId17"/>
    <p:sldId id="294" r:id="rId18"/>
    <p:sldId id="292" r:id="rId19"/>
    <p:sldId id="296" r:id="rId20"/>
    <p:sldId id="298" r:id="rId21"/>
    <p:sldId id="29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BB6DB2-97BF-4E60-AA90-FC0D9FDD5A44}" v="58" dt="2021-11-22T03:14:45.432"/>
    <p1510:client id="{3D8E8691-1BF0-B76B-3630-C82C9788FF17}" v="7" dt="2022-07-19T04:09:38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y Smith" userId="4c99feac-4d15-4875-9b45-873e0f98b718" providerId="ADAL" clId="{2ABB6DB2-97BF-4E60-AA90-FC0D9FDD5A44}"/>
    <pc:docChg chg="undo custSel mod addSld delSld modSld sldOrd">
      <pc:chgData name="Katy Smith" userId="4c99feac-4d15-4875-9b45-873e0f98b718" providerId="ADAL" clId="{2ABB6DB2-97BF-4E60-AA90-FC0D9FDD5A44}" dt="2021-11-22T03:17:17.712" v="1896" actId="14100"/>
      <pc:docMkLst>
        <pc:docMk/>
      </pc:docMkLst>
      <pc:sldChg chg="modSp mod">
        <pc:chgData name="Katy Smith" userId="4c99feac-4d15-4875-9b45-873e0f98b718" providerId="ADAL" clId="{2ABB6DB2-97BF-4E60-AA90-FC0D9FDD5A44}" dt="2021-11-22T01:44:33.179" v="7" actId="20577"/>
        <pc:sldMkLst>
          <pc:docMk/>
          <pc:sldMk cId="3541719017" sldId="256"/>
        </pc:sldMkLst>
        <pc:spChg chg="mod">
          <ac:chgData name="Katy Smith" userId="4c99feac-4d15-4875-9b45-873e0f98b718" providerId="ADAL" clId="{2ABB6DB2-97BF-4E60-AA90-FC0D9FDD5A44}" dt="2021-11-22T01:44:33.179" v="7" actId="20577"/>
          <ac:spMkLst>
            <pc:docMk/>
            <pc:sldMk cId="3541719017" sldId="256"/>
            <ac:spMk id="3" creationId="{F2B0B982-A851-4564-A225-F375FEBA0415}"/>
          </ac:spMkLst>
        </pc:spChg>
      </pc:sldChg>
      <pc:sldChg chg="del">
        <pc:chgData name="Katy Smith" userId="4c99feac-4d15-4875-9b45-873e0f98b718" providerId="ADAL" clId="{2ABB6DB2-97BF-4E60-AA90-FC0D9FDD5A44}" dt="2021-11-22T01:46:01.807" v="35" actId="2696"/>
        <pc:sldMkLst>
          <pc:docMk/>
          <pc:sldMk cId="104292070" sldId="258"/>
        </pc:sldMkLst>
      </pc:sldChg>
      <pc:sldChg chg="del">
        <pc:chgData name="Katy Smith" userId="4c99feac-4d15-4875-9b45-873e0f98b718" providerId="ADAL" clId="{2ABB6DB2-97BF-4E60-AA90-FC0D9FDD5A44}" dt="2021-11-22T01:44:48.953" v="8" actId="2696"/>
        <pc:sldMkLst>
          <pc:docMk/>
          <pc:sldMk cId="3869152016" sldId="262"/>
        </pc:sldMkLst>
      </pc:sldChg>
      <pc:sldChg chg="del">
        <pc:chgData name="Katy Smith" userId="4c99feac-4d15-4875-9b45-873e0f98b718" providerId="ADAL" clId="{2ABB6DB2-97BF-4E60-AA90-FC0D9FDD5A44}" dt="2021-11-22T01:45:04.549" v="11" actId="2696"/>
        <pc:sldMkLst>
          <pc:docMk/>
          <pc:sldMk cId="2453656572" sldId="263"/>
        </pc:sldMkLst>
      </pc:sldChg>
      <pc:sldChg chg="del">
        <pc:chgData name="Katy Smith" userId="4c99feac-4d15-4875-9b45-873e0f98b718" providerId="ADAL" clId="{2ABB6DB2-97BF-4E60-AA90-FC0D9FDD5A44}" dt="2021-11-22T01:45:14.734" v="13" actId="2696"/>
        <pc:sldMkLst>
          <pc:docMk/>
          <pc:sldMk cId="2882838361" sldId="264"/>
        </pc:sldMkLst>
      </pc:sldChg>
      <pc:sldChg chg="del">
        <pc:chgData name="Katy Smith" userId="4c99feac-4d15-4875-9b45-873e0f98b718" providerId="ADAL" clId="{2ABB6DB2-97BF-4E60-AA90-FC0D9FDD5A44}" dt="2021-11-22T01:44:59.418" v="10" actId="2696"/>
        <pc:sldMkLst>
          <pc:docMk/>
          <pc:sldMk cId="4207178244" sldId="265"/>
        </pc:sldMkLst>
      </pc:sldChg>
      <pc:sldChg chg="del">
        <pc:chgData name="Katy Smith" userId="4c99feac-4d15-4875-9b45-873e0f98b718" providerId="ADAL" clId="{2ABB6DB2-97BF-4E60-AA90-FC0D9FDD5A44}" dt="2021-11-22T01:44:55.690" v="9" actId="2696"/>
        <pc:sldMkLst>
          <pc:docMk/>
          <pc:sldMk cId="1646634041" sldId="266"/>
        </pc:sldMkLst>
      </pc:sldChg>
      <pc:sldChg chg="del">
        <pc:chgData name="Katy Smith" userId="4c99feac-4d15-4875-9b45-873e0f98b718" providerId="ADAL" clId="{2ABB6DB2-97BF-4E60-AA90-FC0D9FDD5A44}" dt="2021-11-22T01:45:09.170" v="12" actId="2696"/>
        <pc:sldMkLst>
          <pc:docMk/>
          <pc:sldMk cId="1144259722" sldId="267"/>
        </pc:sldMkLst>
      </pc:sldChg>
      <pc:sldChg chg="del">
        <pc:chgData name="Katy Smith" userId="4c99feac-4d15-4875-9b45-873e0f98b718" providerId="ADAL" clId="{2ABB6DB2-97BF-4E60-AA90-FC0D9FDD5A44}" dt="2021-11-22T01:45:18.145" v="14" actId="2696"/>
        <pc:sldMkLst>
          <pc:docMk/>
          <pc:sldMk cId="3077513748" sldId="268"/>
        </pc:sldMkLst>
      </pc:sldChg>
      <pc:sldChg chg="del">
        <pc:chgData name="Katy Smith" userId="4c99feac-4d15-4875-9b45-873e0f98b718" providerId="ADAL" clId="{2ABB6DB2-97BF-4E60-AA90-FC0D9FDD5A44}" dt="2021-11-22T01:45:20.808" v="15" actId="2696"/>
        <pc:sldMkLst>
          <pc:docMk/>
          <pc:sldMk cId="1640437463" sldId="269"/>
        </pc:sldMkLst>
      </pc:sldChg>
      <pc:sldChg chg="del">
        <pc:chgData name="Katy Smith" userId="4c99feac-4d15-4875-9b45-873e0f98b718" providerId="ADAL" clId="{2ABB6DB2-97BF-4E60-AA90-FC0D9FDD5A44}" dt="2021-11-22T01:45:25.071" v="16" actId="2696"/>
        <pc:sldMkLst>
          <pc:docMk/>
          <pc:sldMk cId="2133043692" sldId="270"/>
        </pc:sldMkLst>
      </pc:sldChg>
      <pc:sldChg chg="del">
        <pc:chgData name="Katy Smith" userId="4c99feac-4d15-4875-9b45-873e0f98b718" providerId="ADAL" clId="{2ABB6DB2-97BF-4E60-AA90-FC0D9FDD5A44}" dt="2021-11-22T01:45:28.483" v="17" actId="2696"/>
        <pc:sldMkLst>
          <pc:docMk/>
          <pc:sldMk cId="216198774" sldId="271"/>
        </pc:sldMkLst>
      </pc:sldChg>
      <pc:sldChg chg="del">
        <pc:chgData name="Katy Smith" userId="4c99feac-4d15-4875-9b45-873e0f98b718" providerId="ADAL" clId="{2ABB6DB2-97BF-4E60-AA90-FC0D9FDD5A44}" dt="2021-11-22T01:45:37.470" v="18" actId="2696"/>
        <pc:sldMkLst>
          <pc:docMk/>
          <pc:sldMk cId="2025592728" sldId="272"/>
        </pc:sldMkLst>
      </pc:sldChg>
      <pc:sldChg chg="del">
        <pc:chgData name="Katy Smith" userId="4c99feac-4d15-4875-9b45-873e0f98b718" providerId="ADAL" clId="{2ABB6DB2-97BF-4E60-AA90-FC0D9FDD5A44}" dt="2021-11-22T01:45:41.429" v="19" actId="2696"/>
        <pc:sldMkLst>
          <pc:docMk/>
          <pc:sldMk cId="3924175453" sldId="273"/>
        </pc:sldMkLst>
      </pc:sldChg>
      <pc:sldChg chg="del">
        <pc:chgData name="Katy Smith" userId="4c99feac-4d15-4875-9b45-873e0f98b718" providerId="ADAL" clId="{2ABB6DB2-97BF-4E60-AA90-FC0D9FDD5A44}" dt="2021-11-22T01:45:45.571" v="20" actId="2696"/>
        <pc:sldMkLst>
          <pc:docMk/>
          <pc:sldMk cId="4113107494" sldId="274"/>
        </pc:sldMkLst>
      </pc:sldChg>
      <pc:sldChg chg="modSp del mod">
        <pc:chgData name="Katy Smith" userId="4c99feac-4d15-4875-9b45-873e0f98b718" providerId="ADAL" clId="{2ABB6DB2-97BF-4E60-AA90-FC0D9FDD5A44}" dt="2021-11-22T01:46:17.092" v="39" actId="2696"/>
        <pc:sldMkLst>
          <pc:docMk/>
          <pc:sldMk cId="3783270019" sldId="275"/>
        </pc:sldMkLst>
        <pc:spChg chg="mod">
          <ac:chgData name="Katy Smith" userId="4c99feac-4d15-4875-9b45-873e0f98b718" providerId="ADAL" clId="{2ABB6DB2-97BF-4E60-AA90-FC0D9FDD5A44}" dt="2021-11-22T01:45:56.357" v="34" actId="20577"/>
          <ac:spMkLst>
            <pc:docMk/>
            <pc:sldMk cId="3783270019" sldId="275"/>
            <ac:spMk id="2" creationId="{0514B359-B3E9-42B1-814D-8C940AEC0140}"/>
          </ac:spMkLst>
        </pc:spChg>
      </pc:sldChg>
      <pc:sldChg chg="add del">
        <pc:chgData name="Katy Smith" userId="4c99feac-4d15-4875-9b45-873e0f98b718" providerId="ADAL" clId="{2ABB6DB2-97BF-4E60-AA90-FC0D9FDD5A44}" dt="2021-11-22T01:47:21.114" v="71" actId="2696"/>
        <pc:sldMkLst>
          <pc:docMk/>
          <pc:sldMk cId="3470527428" sldId="276"/>
        </pc:sldMkLst>
      </pc:sldChg>
      <pc:sldChg chg="add del">
        <pc:chgData name="Katy Smith" userId="4c99feac-4d15-4875-9b45-873e0f98b718" providerId="ADAL" clId="{2ABB6DB2-97BF-4E60-AA90-FC0D9FDD5A44}" dt="2021-11-22T01:47:03.105" v="65" actId="2696"/>
        <pc:sldMkLst>
          <pc:docMk/>
          <pc:sldMk cId="2932354310" sldId="277"/>
        </pc:sldMkLst>
      </pc:sldChg>
      <pc:sldChg chg="addSp delSp modSp add del mod delDesignElem chgLayout">
        <pc:chgData name="Katy Smith" userId="4c99feac-4d15-4875-9b45-873e0f98b718" providerId="ADAL" clId="{2ABB6DB2-97BF-4E60-AA90-FC0D9FDD5A44}" dt="2021-11-22T01:49:44.535" v="79" actId="2696"/>
        <pc:sldMkLst>
          <pc:docMk/>
          <pc:sldMk cId="889392866" sldId="278"/>
        </pc:sldMkLst>
        <pc:spChg chg="mod ord">
          <ac:chgData name="Katy Smith" userId="4c99feac-4d15-4875-9b45-873e0f98b718" providerId="ADAL" clId="{2ABB6DB2-97BF-4E60-AA90-FC0D9FDD5A44}" dt="2021-11-22T01:47:52.654" v="74" actId="14100"/>
          <ac:spMkLst>
            <pc:docMk/>
            <pc:sldMk cId="889392866" sldId="278"/>
            <ac:spMk id="2" creationId="{0514B359-B3E9-42B1-814D-8C940AEC0140}"/>
          </ac:spMkLst>
        </pc:spChg>
        <pc:spChg chg="add mod ord">
          <ac:chgData name="Katy Smith" userId="4c99feac-4d15-4875-9b45-873e0f98b718" providerId="ADAL" clId="{2ABB6DB2-97BF-4E60-AA90-FC0D9FDD5A44}" dt="2021-11-22T01:48:05.415" v="75" actId="14100"/>
          <ac:spMkLst>
            <pc:docMk/>
            <pc:sldMk cId="889392866" sldId="278"/>
            <ac:spMk id="3" creationId="{385A0984-4CB2-4D0E-89FB-F1BCC9386363}"/>
          </ac:spMkLst>
        </pc:spChg>
        <pc:spChg chg="add">
          <ac:chgData name="Katy Smith" userId="4c99feac-4d15-4875-9b45-873e0f98b718" providerId="ADAL" clId="{2ABB6DB2-97BF-4E60-AA90-FC0D9FDD5A44}" dt="2021-11-22T01:47:44.790" v="73" actId="26606"/>
          <ac:spMkLst>
            <pc:docMk/>
            <pc:sldMk cId="889392866" sldId="278"/>
            <ac:spMk id="71" creationId="{04812C46-200A-4DEB-A05E-3ED6C68C2387}"/>
          </ac:spMkLst>
        </pc:spChg>
        <pc:spChg chg="del">
          <ac:chgData name="Katy Smith" userId="4c99feac-4d15-4875-9b45-873e0f98b718" providerId="ADAL" clId="{2ABB6DB2-97BF-4E60-AA90-FC0D9FDD5A44}" dt="2021-11-22T01:47:39.515" v="72" actId="700"/>
          <ac:spMkLst>
            <pc:docMk/>
            <pc:sldMk cId="889392866" sldId="278"/>
            <ac:spMk id="73" creationId="{94E4D846-3AFC-4F86-8C35-24B0542A269D}"/>
          </ac:spMkLst>
        </pc:spChg>
        <pc:spChg chg="del">
          <ac:chgData name="Katy Smith" userId="4c99feac-4d15-4875-9b45-873e0f98b718" providerId="ADAL" clId="{2ABB6DB2-97BF-4E60-AA90-FC0D9FDD5A44}" dt="2021-11-22T01:47:39.515" v="72" actId="700"/>
          <ac:spMkLst>
            <pc:docMk/>
            <pc:sldMk cId="889392866" sldId="278"/>
            <ac:spMk id="75" creationId="{284781B9-12CB-45C3-907A-9ED93FF72C65}"/>
          </ac:spMkLst>
        </pc:spChg>
        <pc:spChg chg="del">
          <ac:chgData name="Katy Smith" userId="4c99feac-4d15-4875-9b45-873e0f98b718" providerId="ADAL" clId="{2ABB6DB2-97BF-4E60-AA90-FC0D9FDD5A44}" dt="2021-11-22T01:47:39.515" v="72" actId="700"/>
          <ac:spMkLst>
            <pc:docMk/>
            <pc:sldMk cId="889392866" sldId="278"/>
            <ac:spMk id="77" creationId="{55D4142C-5077-457F-A6AD-3FECFDB39685}"/>
          </ac:spMkLst>
        </pc:spChg>
        <pc:spChg chg="del">
          <ac:chgData name="Katy Smith" userId="4c99feac-4d15-4875-9b45-873e0f98b718" providerId="ADAL" clId="{2ABB6DB2-97BF-4E60-AA90-FC0D9FDD5A44}" dt="2021-11-22T01:47:39.515" v="72" actId="700"/>
          <ac:spMkLst>
            <pc:docMk/>
            <pc:sldMk cId="889392866" sldId="278"/>
            <ac:spMk id="79" creationId="{7A5F0580-5EE9-419F-96EE-B6529EF6E7D0}"/>
          </ac:spMkLst>
        </pc:spChg>
        <pc:spChg chg="add">
          <ac:chgData name="Katy Smith" userId="4c99feac-4d15-4875-9b45-873e0f98b718" providerId="ADAL" clId="{2ABB6DB2-97BF-4E60-AA90-FC0D9FDD5A44}" dt="2021-11-22T01:47:44.790" v="73" actId="26606"/>
          <ac:spMkLst>
            <pc:docMk/>
            <pc:sldMk cId="889392866" sldId="278"/>
            <ac:spMk id="3076" creationId="{D1EA859B-E555-4109-94F3-6700E046E008}"/>
          </ac:spMkLst>
        </pc:spChg>
        <pc:picChg chg="mod">
          <ac:chgData name="Katy Smith" userId="4c99feac-4d15-4875-9b45-873e0f98b718" providerId="ADAL" clId="{2ABB6DB2-97BF-4E60-AA90-FC0D9FDD5A44}" dt="2021-11-22T01:47:44.790" v="73" actId="26606"/>
          <ac:picMkLst>
            <pc:docMk/>
            <pc:sldMk cId="889392866" sldId="278"/>
            <ac:picMk id="3074" creationId="{FA02D682-CA42-4A04-993D-B6E06A071F8E}"/>
          </ac:picMkLst>
        </pc:picChg>
      </pc:sldChg>
      <pc:sldChg chg="add del">
        <pc:chgData name="Katy Smith" userId="4c99feac-4d15-4875-9b45-873e0f98b718" providerId="ADAL" clId="{2ABB6DB2-97BF-4E60-AA90-FC0D9FDD5A44}" dt="2021-11-22T01:47:07.120" v="66" actId="2696"/>
        <pc:sldMkLst>
          <pc:docMk/>
          <pc:sldMk cId="1496468671" sldId="279"/>
        </pc:sldMkLst>
      </pc:sldChg>
      <pc:sldChg chg="add del">
        <pc:chgData name="Katy Smith" userId="4c99feac-4d15-4875-9b45-873e0f98b718" providerId="ADAL" clId="{2ABB6DB2-97BF-4E60-AA90-FC0D9FDD5A44}" dt="2021-11-22T01:49:47.412" v="80" actId="2696"/>
        <pc:sldMkLst>
          <pc:docMk/>
          <pc:sldMk cId="2774810827" sldId="279"/>
        </pc:sldMkLst>
      </pc:sldChg>
      <pc:sldChg chg="add del">
        <pc:chgData name="Katy Smith" userId="4c99feac-4d15-4875-9b45-873e0f98b718" providerId="ADAL" clId="{2ABB6DB2-97BF-4E60-AA90-FC0D9FDD5A44}" dt="2021-11-22T01:47:18.490" v="70" actId="2696"/>
        <pc:sldMkLst>
          <pc:docMk/>
          <pc:sldMk cId="70653409" sldId="280"/>
        </pc:sldMkLst>
      </pc:sldChg>
      <pc:sldChg chg="modSp add del mod">
        <pc:chgData name="Katy Smith" userId="4c99feac-4d15-4875-9b45-873e0f98b718" providerId="ADAL" clId="{2ABB6DB2-97BF-4E60-AA90-FC0D9FDD5A44}" dt="2021-11-22T01:50:25.733" v="86" actId="2696"/>
        <pc:sldMkLst>
          <pc:docMk/>
          <pc:sldMk cId="1133734116" sldId="280"/>
        </pc:sldMkLst>
        <pc:spChg chg="mod">
          <ac:chgData name="Katy Smith" userId="4c99feac-4d15-4875-9b45-873e0f98b718" providerId="ADAL" clId="{2ABB6DB2-97BF-4E60-AA90-FC0D9FDD5A44}" dt="2021-11-22T01:49:36.114" v="78" actId="14100"/>
          <ac:spMkLst>
            <pc:docMk/>
            <pc:sldMk cId="1133734116" sldId="280"/>
            <ac:spMk id="3" creationId="{385A0984-4CB2-4D0E-89FB-F1BCC9386363}"/>
          </ac:spMkLst>
        </pc:spChg>
      </pc:sldChg>
      <pc:sldChg chg="addSp delSp modSp add mod ord">
        <pc:chgData name="Katy Smith" userId="4c99feac-4d15-4875-9b45-873e0f98b718" providerId="ADAL" clId="{2ABB6DB2-97BF-4E60-AA90-FC0D9FDD5A44}" dt="2021-11-22T02:05:09.895" v="581" actId="1076"/>
        <pc:sldMkLst>
          <pc:docMk/>
          <pc:sldMk cId="199022897" sldId="281"/>
        </pc:sldMkLst>
        <pc:spChg chg="mod">
          <ac:chgData name="Katy Smith" userId="4c99feac-4d15-4875-9b45-873e0f98b718" providerId="ADAL" clId="{2ABB6DB2-97BF-4E60-AA90-FC0D9FDD5A44}" dt="2021-11-22T01:50:16.773" v="85" actId="14100"/>
          <ac:spMkLst>
            <pc:docMk/>
            <pc:sldMk cId="199022897" sldId="281"/>
            <ac:spMk id="2" creationId="{0514B359-B3E9-42B1-814D-8C940AEC0140}"/>
          </ac:spMkLst>
        </pc:spChg>
        <pc:spChg chg="del">
          <ac:chgData name="Katy Smith" userId="4c99feac-4d15-4875-9b45-873e0f98b718" providerId="ADAL" clId="{2ABB6DB2-97BF-4E60-AA90-FC0D9FDD5A44}" dt="2021-11-22T02:05:00.100" v="578"/>
          <ac:spMkLst>
            <pc:docMk/>
            <pc:sldMk cId="199022897" sldId="281"/>
            <ac:spMk id="3" creationId="{385A0984-4CB2-4D0E-89FB-F1BCC9386363}"/>
          </ac:spMkLst>
        </pc:spChg>
        <pc:picChg chg="add mod">
          <ac:chgData name="Katy Smith" userId="4c99feac-4d15-4875-9b45-873e0f98b718" providerId="ADAL" clId="{2ABB6DB2-97BF-4E60-AA90-FC0D9FDD5A44}" dt="2021-11-22T02:05:09.895" v="581" actId="1076"/>
          <ac:picMkLst>
            <pc:docMk/>
            <pc:sldMk cId="199022897" sldId="281"/>
            <ac:picMk id="7" creationId="{B2A38DE9-D6F9-46B2-BD0D-AAB074240828}"/>
          </ac:picMkLst>
        </pc:picChg>
      </pc:sldChg>
      <pc:sldChg chg="add del">
        <pc:chgData name="Katy Smith" userId="4c99feac-4d15-4875-9b45-873e0f98b718" providerId="ADAL" clId="{2ABB6DB2-97BF-4E60-AA90-FC0D9FDD5A44}" dt="2021-11-22T01:47:16.297" v="69" actId="2696"/>
        <pc:sldMkLst>
          <pc:docMk/>
          <pc:sldMk cId="1970018455" sldId="281"/>
        </pc:sldMkLst>
      </pc:sldChg>
      <pc:sldChg chg="add del">
        <pc:chgData name="Katy Smith" userId="4c99feac-4d15-4875-9b45-873e0f98b718" providerId="ADAL" clId="{2ABB6DB2-97BF-4E60-AA90-FC0D9FDD5A44}" dt="2021-11-22T01:47:09.159" v="67" actId="2696"/>
        <pc:sldMkLst>
          <pc:docMk/>
          <pc:sldMk cId="2817529848" sldId="282"/>
        </pc:sldMkLst>
      </pc:sldChg>
      <pc:sldChg chg="modSp add mod">
        <pc:chgData name="Katy Smith" userId="4c99feac-4d15-4875-9b45-873e0f98b718" providerId="ADAL" clId="{2ABB6DB2-97BF-4E60-AA90-FC0D9FDD5A44}" dt="2021-11-22T02:36:10.622" v="1005"/>
        <pc:sldMkLst>
          <pc:docMk/>
          <pc:sldMk cId="3152232109" sldId="282"/>
        </pc:sldMkLst>
        <pc:spChg chg="mod">
          <ac:chgData name="Katy Smith" userId="4c99feac-4d15-4875-9b45-873e0f98b718" providerId="ADAL" clId="{2ABB6DB2-97BF-4E60-AA90-FC0D9FDD5A44}" dt="2021-11-22T01:59:10.317" v="577" actId="20577"/>
          <ac:spMkLst>
            <pc:docMk/>
            <pc:sldMk cId="3152232109" sldId="282"/>
            <ac:spMk id="3" creationId="{385A0984-4CB2-4D0E-89FB-F1BCC9386363}"/>
          </ac:spMkLst>
        </pc:spChg>
        <pc:picChg chg="mod">
          <ac:chgData name="Katy Smith" userId="4c99feac-4d15-4875-9b45-873e0f98b718" providerId="ADAL" clId="{2ABB6DB2-97BF-4E60-AA90-FC0D9FDD5A44}" dt="2021-11-22T02:36:10.622" v="1005"/>
          <ac:picMkLst>
            <pc:docMk/>
            <pc:sldMk cId="3152232109" sldId="282"/>
            <ac:picMk id="3074" creationId="{FA02D682-CA42-4A04-993D-B6E06A071F8E}"/>
          </ac:picMkLst>
        </pc:picChg>
      </pc:sldChg>
      <pc:sldChg chg="add del">
        <pc:chgData name="Katy Smith" userId="4c99feac-4d15-4875-9b45-873e0f98b718" providerId="ADAL" clId="{2ABB6DB2-97BF-4E60-AA90-FC0D9FDD5A44}" dt="2021-11-22T01:47:13.288" v="68" actId="2696"/>
        <pc:sldMkLst>
          <pc:docMk/>
          <pc:sldMk cId="3060726248" sldId="283"/>
        </pc:sldMkLst>
      </pc:sldChg>
      <pc:sldChg chg="modSp add mod ord">
        <pc:chgData name="Katy Smith" userId="4c99feac-4d15-4875-9b45-873e0f98b718" providerId="ADAL" clId="{2ABB6DB2-97BF-4E60-AA90-FC0D9FDD5A44}" dt="2021-11-22T02:35:58.529" v="1004"/>
        <pc:sldMkLst>
          <pc:docMk/>
          <pc:sldMk cId="3818416997" sldId="283"/>
        </pc:sldMkLst>
        <pc:spChg chg="mod">
          <ac:chgData name="Katy Smith" userId="4c99feac-4d15-4875-9b45-873e0f98b718" providerId="ADAL" clId="{2ABB6DB2-97BF-4E60-AA90-FC0D9FDD5A44}" dt="2021-11-22T02:10:46.167" v="622" actId="20577"/>
          <ac:spMkLst>
            <pc:docMk/>
            <pc:sldMk cId="3818416997" sldId="283"/>
            <ac:spMk id="2" creationId="{0514B359-B3E9-42B1-814D-8C940AEC0140}"/>
          </ac:spMkLst>
        </pc:spChg>
        <pc:spChg chg="mod">
          <ac:chgData name="Katy Smith" userId="4c99feac-4d15-4875-9b45-873e0f98b718" providerId="ADAL" clId="{2ABB6DB2-97BF-4E60-AA90-FC0D9FDD5A44}" dt="2021-11-22T02:15:41.726" v="927" actId="20577"/>
          <ac:spMkLst>
            <pc:docMk/>
            <pc:sldMk cId="3818416997" sldId="283"/>
            <ac:spMk id="3" creationId="{385A0984-4CB2-4D0E-89FB-F1BCC9386363}"/>
          </ac:spMkLst>
        </pc:spChg>
        <pc:picChg chg="mod">
          <ac:chgData name="Katy Smith" userId="4c99feac-4d15-4875-9b45-873e0f98b718" providerId="ADAL" clId="{2ABB6DB2-97BF-4E60-AA90-FC0D9FDD5A44}" dt="2021-11-22T02:35:58.529" v="1004"/>
          <ac:picMkLst>
            <pc:docMk/>
            <pc:sldMk cId="3818416997" sldId="283"/>
            <ac:picMk id="3074" creationId="{FA02D682-CA42-4A04-993D-B6E06A071F8E}"/>
          </ac:picMkLst>
        </pc:picChg>
      </pc:sldChg>
      <pc:sldChg chg="addSp delSp modSp add">
        <pc:chgData name="Katy Smith" userId="4c99feac-4d15-4875-9b45-873e0f98b718" providerId="ADAL" clId="{2ABB6DB2-97BF-4E60-AA90-FC0D9FDD5A44}" dt="2021-11-22T02:06:04.997" v="585" actId="1076"/>
        <pc:sldMkLst>
          <pc:docMk/>
          <pc:sldMk cId="3182857335" sldId="284"/>
        </pc:sldMkLst>
        <pc:spChg chg="del">
          <ac:chgData name="Katy Smith" userId="4c99feac-4d15-4875-9b45-873e0f98b718" providerId="ADAL" clId="{2ABB6DB2-97BF-4E60-AA90-FC0D9FDD5A44}" dt="2021-11-22T02:05:53.710" v="583"/>
          <ac:spMkLst>
            <pc:docMk/>
            <pc:sldMk cId="3182857335" sldId="284"/>
            <ac:spMk id="3" creationId="{385A0984-4CB2-4D0E-89FB-F1BCC9386363}"/>
          </ac:spMkLst>
        </pc:spChg>
        <pc:picChg chg="add mod">
          <ac:chgData name="Katy Smith" userId="4c99feac-4d15-4875-9b45-873e0f98b718" providerId="ADAL" clId="{2ABB6DB2-97BF-4E60-AA90-FC0D9FDD5A44}" dt="2021-11-22T02:06:04.997" v="585" actId="1076"/>
          <ac:picMkLst>
            <pc:docMk/>
            <pc:sldMk cId="3182857335" sldId="284"/>
            <ac:picMk id="7" creationId="{EA960BFB-0985-42C9-AEA4-E8DE838948AE}"/>
          </ac:picMkLst>
        </pc:picChg>
      </pc:sldChg>
      <pc:sldChg chg="add del">
        <pc:chgData name="Katy Smith" userId="4c99feac-4d15-4875-9b45-873e0f98b718" providerId="ADAL" clId="{2ABB6DB2-97BF-4E60-AA90-FC0D9FDD5A44}" dt="2021-11-22T02:07:02.698" v="592"/>
        <pc:sldMkLst>
          <pc:docMk/>
          <pc:sldMk cId="2542678436" sldId="285"/>
        </pc:sldMkLst>
      </pc:sldChg>
      <pc:sldChg chg="new del">
        <pc:chgData name="Katy Smith" userId="4c99feac-4d15-4875-9b45-873e0f98b718" providerId="ADAL" clId="{2ABB6DB2-97BF-4E60-AA90-FC0D9FDD5A44}" dt="2021-11-22T02:06:51.454" v="590" actId="2696"/>
        <pc:sldMkLst>
          <pc:docMk/>
          <pc:sldMk cId="3517748552" sldId="285"/>
        </pc:sldMkLst>
      </pc:sldChg>
      <pc:sldChg chg="addSp delSp modSp add mod">
        <pc:chgData name="Katy Smith" userId="4c99feac-4d15-4875-9b45-873e0f98b718" providerId="ADAL" clId="{2ABB6DB2-97BF-4E60-AA90-FC0D9FDD5A44}" dt="2021-11-22T02:09:23.279" v="611" actId="14100"/>
        <pc:sldMkLst>
          <pc:docMk/>
          <pc:sldMk cId="3208258185" sldId="286"/>
        </pc:sldMkLst>
        <pc:spChg chg="mod">
          <ac:chgData name="Katy Smith" userId="4c99feac-4d15-4875-9b45-873e0f98b718" providerId="ADAL" clId="{2ABB6DB2-97BF-4E60-AA90-FC0D9FDD5A44}" dt="2021-11-22T02:09:14.452" v="609" actId="1076"/>
          <ac:spMkLst>
            <pc:docMk/>
            <pc:sldMk cId="3208258185" sldId="286"/>
            <ac:spMk id="2" creationId="{0514B359-B3E9-42B1-814D-8C940AEC0140}"/>
          </ac:spMkLst>
        </pc:spChg>
        <pc:spChg chg="del">
          <ac:chgData name="Katy Smith" userId="4c99feac-4d15-4875-9b45-873e0f98b718" providerId="ADAL" clId="{2ABB6DB2-97BF-4E60-AA90-FC0D9FDD5A44}" dt="2021-11-22T02:07:29.182" v="593"/>
          <ac:spMkLst>
            <pc:docMk/>
            <pc:sldMk cId="3208258185" sldId="286"/>
            <ac:spMk id="3" creationId="{385A0984-4CB2-4D0E-89FB-F1BCC9386363}"/>
          </ac:spMkLst>
        </pc:spChg>
        <pc:spChg chg="add del mod">
          <ac:chgData name="Katy Smith" userId="4c99feac-4d15-4875-9b45-873e0f98b718" providerId="ADAL" clId="{2ABB6DB2-97BF-4E60-AA90-FC0D9FDD5A44}" dt="2021-11-22T02:08:38.051" v="603"/>
          <ac:spMkLst>
            <pc:docMk/>
            <pc:sldMk cId="3208258185" sldId="286"/>
            <ac:spMk id="5" creationId="{04386ADF-DDD5-4F37-B882-EFB75AFFFA95}"/>
          </ac:spMkLst>
        </pc:spChg>
        <pc:picChg chg="add del mod">
          <ac:chgData name="Katy Smith" userId="4c99feac-4d15-4875-9b45-873e0f98b718" providerId="ADAL" clId="{2ABB6DB2-97BF-4E60-AA90-FC0D9FDD5A44}" dt="2021-11-22T02:08:34.614" v="602" actId="478"/>
          <ac:picMkLst>
            <pc:docMk/>
            <pc:sldMk cId="3208258185" sldId="286"/>
            <ac:picMk id="7" creationId="{7B97D8DE-3546-4AFF-8B8F-5B30CF8BAB1F}"/>
          </ac:picMkLst>
        </pc:picChg>
        <pc:picChg chg="add mod">
          <ac:chgData name="Katy Smith" userId="4c99feac-4d15-4875-9b45-873e0f98b718" providerId="ADAL" clId="{2ABB6DB2-97BF-4E60-AA90-FC0D9FDD5A44}" dt="2021-11-22T02:09:23.279" v="611" actId="14100"/>
          <ac:picMkLst>
            <pc:docMk/>
            <pc:sldMk cId="3208258185" sldId="286"/>
            <ac:picMk id="10" creationId="{99CE130A-7CC7-45CD-8197-56C6CD50EB0E}"/>
          </ac:picMkLst>
        </pc:picChg>
        <pc:picChg chg="mod">
          <ac:chgData name="Katy Smith" userId="4c99feac-4d15-4875-9b45-873e0f98b718" providerId="ADAL" clId="{2ABB6DB2-97BF-4E60-AA90-FC0D9FDD5A44}" dt="2021-11-22T02:09:08.772" v="608" actId="1076"/>
          <ac:picMkLst>
            <pc:docMk/>
            <pc:sldMk cId="3208258185" sldId="286"/>
            <ac:picMk id="3074" creationId="{FA02D682-CA42-4A04-993D-B6E06A071F8E}"/>
          </ac:picMkLst>
        </pc:picChg>
      </pc:sldChg>
      <pc:sldChg chg="modSp add mod">
        <pc:chgData name="Katy Smith" userId="4c99feac-4d15-4875-9b45-873e0f98b718" providerId="ADAL" clId="{2ABB6DB2-97BF-4E60-AA90-FC0D9FDD5A44}" dt="2021-11-22T02:35:52.440" v="1003"/>
        <pc:sldMkLst>
          <pc:docMk/>
          <pc:sldMk cId="3552421487" sldId="287"/>
        </pc:sldMkLst>
        <pc:spChg chg="mod">
          <ac:chgData name="Katy Smith" userId="4c99feac-4d15-4875-9b45-873e0f98b718" providerId="ADAL" clId="{2ABB6DB2-97BF-4E60-AA90-FC0D9FDD5A44}" dt="2021-11-22T02:14:22.449" v="862" actId="1076"/>
          <ac:spMkLst>
            <pc:docMk/>
            <pc:sldMk cId="3552421487" sldId="287"/>
            <ac:spMk id="2" creationId="{0514B359-B3E9-42B1-814D-8C940AEC0140}"/>
          </ac:spMkLst>
        </pc:spChg>
        <pc:spChg chg="mod">
          <ac:chgData name="Katy Smith" userId="4c99feac-4d15-4875-9b45-873e0f98b718" providerId="ADAL" clId="{2ABB6DB2-97BF-4E60-AA90-FC0D9FDD5A44}" dt="2021-11-22T02:14:11.400" v="860" actId="14100"/>
          <ac:spMkLst>
            <pc:docMk/>
            <pc:sldMk cId="3552421487" sldId="287"/>
            <ac:spMk id="3" creationId="{385A0984-4CB2-4D0E-89FB-F1BCC9386363}"/>
          </ac:spMkLst>
        </pc:spChg>
        <pc:picChg chg="mod">
          <ac:chgData name="Katy Smith" userId="4c99feac-4d15-4875-9b45-873e0f98b718" providerId="ADAL" clId="{2ABB6DB2-97BF-4E60-AA90-FC0D9FDD5A44}" dt="2021-11-22T02:35:52.440" v="1003"/>
          <ac:picMkLst>
            <pc:docMk/>
            <pc:sldMk cId="3552421487" sldId="287"/>
            <ac:picMk id="3074" creationId="{FA02D682-CA42-4A04-993D-B6E06A071F8E}"/>
          </ac:picMkLst>
        </pc:picChg>
      </pc:sldChg>
      <pc:sldChg chg="modSp add mod ord">
        <pc:chgData name="Katy Smith" userId="4c99feac-4d15-4875-9b45-873e0f98b718" providerId="ADAL" clId="{2ABB6DB2-97BF-4E60-AA90-FC0D9FDD5A44}" dt="2021-11-22T03:01:41.831" v="1401" actId="255"/>
        <pc:sldMkLst>
          <pc:docMk/>
          <pc:sldMk cId="2118602843" sldId="288"/>
        </pc:sldMkLst>
        <pc:spChg chg="mod">
          <ac:chgData name="Katy Smith" userId="4c99feac-4d15-4875-9b45-873e0f98b718" providerId="ADAL" clId="{2ABB6DB2-97BF-4E60-AA90-FC0D9FDD5A44}" dt="2021-11-22T02:16:15.385" v="949" actId="20577"/>
          <ac:spMkLst>
            <pc:docMk/>
            <pc:sldMk cId="2118602843" sldId="288"/>
            <ac:spMk id="2" creationId="{0514B359-B3E9-42B1-814D-8C940AEC0140}"/>
          </ac:spMkLst>
        </pc:spChg>
        <pc:spChg chg="mod">
          <ac:chgData name="Katy Smith" userId="4c99feac-4d15-4875-9b45-873e0f98b718" providerId="ADAL" clId="{2ABB6DB2-97BF-4E60-AA90-FC0D9FDD5A44}" dt="2021-11-22T03:01:41.831" v="1401" actId="255"/>
          <ac:spMkLst>
            <pc:docMk/>
            <pc:sldMk cId="2118602843" sldId="288"/>
            <ac:spMk id="3" creationId="{385A0984-4CB2-4D0E-89FB-F1BCC9386363}"/>
          </ac:spMkLst>
        </pc:spChg>
        <pc:picChg chg="mod">
          <ac:chgData name="Katy Smith" userId="4c99feac-4d15-4875-9b45-873e0f98b718" providerId="ADAL" clId="{2ABB6DB2-97BF-4E60-AA90-FC0D9FDD5A44}" dt="2021-11-22T02:35:46.452" v="1002"/>
          <ac:picMkLst>
            <pc:docMk/>
            <pc:sldMk cId="2118602843" sldId="288"/>
            <ac:picMk id="3074" creationId="{FA02D682-CA42-4A04-993D-B6E06A071F8E}"/>
          </ac:picMkLst>
        </pc:picChg>
      </pc:sldChg>
      <pc:sldChg chg="modSp add mod">
        <pc:chgData name="Katy Smith" userId="4c99feac-4d15-4875-9b45-873e0f98b718" providerId="ADAL" clId="{2ABB6DB2-97BF-4E60-AA90-FC0D9FDD5A44}" dt="2021-11-22T02:37:23.879" v="1012" actId="5793"/>
        <pc:sldMkLst>
          <pc:docMk/>
          <pc:sldMk cId="559107846" sldId="289"/>
        </pc:sldMkLst>
        <pc:spChg chg="mod">
          <ac:chgData name="Katy Smith" userId="4c99feac-4d15-4875-9b45-873e0f98b718" providerId="ADAL" clId="{2ABB6DB2-97BF-4E60-AA90-FC0D9FDD5A44}" dt="2021-11-22T02:37:23.879" v="1012" actId="5793"/>
          <ac:spMkLst>
            <pc:docMk/>
            <pc:sldMk cId="559107846" sldId="289"/>
            <ac:spMk id="3" creationId="{385A0984-4CB2-4D0E-89FB-F1BCC9386363}"/>
          </ac:spMkLst>
        </pc:spChg>
        <pc:picChg chg="mod">
          <ac:chgData name="Katy Smith" userId="4c99feac-4d15-4875-9b45-873e0f98b718" providerId="ADAL" clId="{2ABB6DB2-97BF-4E60-AA90-FC0D9FDD5A44}" dt="2021-11-22T02:34:58.697" v="997"/>
          <ac:picMkLst>
            <pc:docMk/>
            <pc:sldMk cId="559107846" sldId="289"/>
            <ac:picMk id="3074" creationId="{FA02D682-CA42-4A04-993D-B6E06A071F8E}"/>
          </ac:picMkLst>
        </pc:picChg>
      </pc:sldChg>
      <pc:sldChg chg="modSp add mod ord">
        <pc:chgData name="Katy Smith" userId="4c99feac-4d15-4875-9b45-873e0f98b718" providerId="ADAL" clId="{2ABB6DB2-97BF-4E60-AA90-FC0D9FDD5A44}" dt="2021-11-22T02:59:37.632" v="1371" actId="20577"/>
        <pc:sldMkLst>
          <pc:docMk/>
          <pc:sldMk cId="195923952" sldId="290"/>
        </pc:sldMkLst>
        <pc:spChg chg="mod">
          <ac:chgData name="Katy Smith" userId="4c99feac-4d15-4875-9b45-873e0f98b718" providerId="ADAL" clId="{2ABB6DB2-97BF-4E60-AA90-FC0D9FDD5A44}" dt="2021-11-22T02:59:37.632" v="1371" actId="20577"/>
          <ac:spMkLst>
            <pc:docMk/>
            <pc:sldMk cId="195923952" sldId="290"/>
            <ac:spMk id="3" creationId="{385A0984-4CB2-4D0E-89FB-F1BCC9386363}"/>
          </ac:spMkLst>
        </pc:spChg>
        <pc:picChg chg="mod">
          <ac:chgData name="Katy Smith" userId="4c99feac-4d15-4875-9b45-873e0f98b718" providerId="ADAL" clId="{2ABB6DB2-97BF-4E60-AA90-FC0D9FDD5A44}" dt="2021-11-22T02:35:34.522" v="1000" actId="14100"/>
          <ac:picMkLst>
            <pc:docMk/>
            <pc:sldMk cId="195923952" sldId="290"/>
            <ac:picMk id="3074" creationId="{FA02D682-CA42-4A04-993D-B6E06A071F8E}"/>
          </ac:picMkLst>
        </pc:picChg>
      </pc:sldChg>
      <pc:sldChg chg="modSp add mod">
        <pc:chgData name="Katy Smith" userId="4c99feac-4d15-4875-9b45-873e0f98b718" providerId="ADAL" clId="{2ABB6DB2-97BF-4E60-AA90-FC0D9FDD5A44}" dt="2021-11-22T03:02:47.472" v="1404" actId="20577"/>
        <pc:sldMkLst>
          <pc:docMk/>
          <pc:sldMk cId="893288185" sldId="291"/>
        </pc:sldMkLst>
        <pc:spChg chg="mod">
          <ac:chgData name="Katy Smith" userId="4c99feac-4d15-4875-9b45-873e0f98b718" providerId="ADAL" clId="{2ABB6DB2-97BF-4E60-AA90-FC0D9FDD5A44}" dt="2021-11-22T03:02:47.472" v="1404" actId="20577"/>
          <ac:spMkLst>
            <pc:docMk/>
            <pc:sldMk cId="893288185" sldId="291"/>
            <ac:spMk id="3" creationId="{385A0984-4CB2-4D0E-89FB-F1BCC9386363}"/>
          </ac:spMkLst>
        </pc:spChg>
        <pc:picChg chg="mod">
          <ac:chgData name="Katy Smith" userId="4c99feac-4d15-4875-9b45-873e0f98b718" providerId="ADAL" clId="{2ABB6DB2-97BF-4E60-AA90-FC0D9FDD5A44}" dt="2021-11-22T02:35:20.034" v="999"/>
          <ac:picMkLst>
            <pc:docMk/>
            <pc:sldMk cId="893288185" sldId="291"/>
            <ac:picMk id="3074" creationId="{FA02D682-CA42-4A04-993D-B6E06A071F8E}"/>
          </ac:picMkLst>
        </pc:picChg>
      </pc:sldChg>
      <pc:sldChg chg="modSp add mod ord">
        <pc:chgData name="Katy Smith" userId="4c99feac-4d15-4875-9b45-873e0f98b718" providerId="ADAL" clId="{2ABB6DB2-97BF-4E60-AA90-FC0D9FDD5A44}" dt="2021-11-22T03:05:16.471" v="1468" actId="20577"/>
        <pc:sldMkLst>
          <pc:docMk/>
          <pc:sldMk cId="311102725" sldId="292"/>
        </pc:sldMkLst>
        <pc:spChg chg="mod">
          <ac:chgData name="Katy Smith" userId="4c99feac-4d15-4875-9b45-873e0f98b718" providerId="ADAL" clId="{2ABB6DB2-97BF-4E60-AA90-FC0D9FDD5A44}" dt="2021-11-22T03:05:16.471" v="1468" actId="20577"/>
          <ac:spMkLst>
            <pc:docMk/>
            <pc:sldMk cId="311102725" sldId="292"/>
            <ac:spMk id="2" creationId="{0514B359-B3E9-42B1-814D-8C940AEC0140}"/>
          </ac:spMkLst>
        </pc:spChg>
        <pc:spChg chg="mod">
          <ac:chgData name="Katy Smith" userId="4c99feac-4d15-4875-9b45-873e0f98b718" providerId="ADAL" clId="{2ABB6DB2-97BF-4E60-AA90-FC0D9FDD5A44}" dt="2021-11-22T03:04:01.016" v="1437" actId="20577"/>
          <ac:spMkLst>
            <pc:docMk/>
            <pc:sldMk cId="311102725" sldId="292"/>
            <ac:spMk id="3" creationId="{385A0984-4CB2-4D0E-89FB-F1BCC9386363}"/>
          </ac:spMkLst>
        </pc:spChg>
      </pc:sldChg>
      <pc:sldChg chg="modSp add mod">
        <pc:chgData name="Katy Smith" userId="4c99feac-4d15-4875-9b45-873e0f98b718" providerId="ADAL" clId="{2ABB6DB2-97BF-4E60-AA90-FC0D9FDD5A44}" dt="2021-11-22T03:00:00.182" v="1391" actId="20577"/>
        <pc:sldMkLst>
          <pc:docMk/>
          <pc:sldMk cId="317943097" sldId="293"/>
        </pc:sldMkLst>
        <pc:spChg chg="mod">
          <ac:chgData name="Katy Smith" userId="4c99feac-4d15-4875-9b45-873e0f98b718" providerId="ADAL" clId="{2ABB6DB2-97BF-4E60-AA90-FC0D9FDD5A44}" dt="2021-11-22T02:52:39.809" v="1063" actId="20577"/>
          <ac:spMkLst>
            <pc:docMk/>
            <pc:sldMk cId="317943097" sldId="293"/>
            <ac:spMk id="2" creationId="{0514B359-B3E9-42B1-814D-8C940AEC0140}"/>
          </ac:spMkLst>
        </pc:spChg>
        <pc:spChg chg="mod">
          <ac:chgData name="Katy Smith" userId="4c99feac-4d15-4875-9b45-873e0f98b718" providerId="ADAL" clId="{2ABB6DB2-97BF-4E60-AA90-FC0D9FDD5A44}" dt="2021-11-22T03:00:00.182" v="1391" actId="20577"/>
          <ac:spMkLst>
            <pc:docMk/>
            <pc:sldMk cId="317943097" sldId="293"/>
            <ac:spMk id="3" creationId="{385A0984-4CB2-4D0E-89FB-F1BCC9386363}"/>
          </ac:spMkLst>
        </pc:spChg>
      </pc:sldChg>
      <pc:sldChg chg="modSp add mod ord">
        <pc:chgData name="Katy Smith" userId="4c99feac-4d15-4875-9b45-873e0f98b718" providerId="ADAL" clId="{2ABB6DB2-97BF-4E60-AA90-FC0D9FDD5A44}" dt="2021-11-22T03:03:25.833" v="1431" actId="20577"/>
        <pc:sldMkLst>
          <pc:docMk/>
          <pc:sldMk cId="453060551" sldId="294"/>
        </pc:sldMkLst>
        <pc:spChg chg="mod">
          <ac:chgData name="Katy Smith" userId="4c99feac-4d15-4875-9b45-873e0f98b718" providerId="ADAL" clId="{2ABB6DB2-97BF-4E60-AA90-FC0D9FDD5A44}" dt="2021-11-22T03:03:25.833" v="1431" actId="20577"/>
          <ac:spMkLst>
            <pc:docMk/>
            <pc:sldMk cId="453060551" sldId="294"/>
            <ac:spMk id="3" creationId="{385A0984-4CB2-4D0E-89FB-F1BCC9386363}"/>
          </ac:spMkLst>
        </pc:spChg>
      </pc:sldChg>
      <pc:sldChg chg="add">
        <pc:chgData name="Katy Smith" userId="4c99feac-4d15-4875-9b45-873e0f98b718" providerId="ADAL" clId="{2ABB6DB2-97BF-4E60-AA90-FC0D9FDD5A44}" dt="2021-11-22T03:03:46.676" v="1432"/>
        <pc:sldMkLst>
          <pc:docMk/>
          <pc:sldMk cId="3323587144" sldId="295"/>
        </pc:sldMkLst>
      </pc:sldChg>
      <pc:sldChg chg="modSp add mod">
        <pc:chgData name="Katy Smith" userId="4c99feac-4d15-4875-9b45-873e0f98b718" providerId="ADAL" clId="{2ABB6DB2-97BF-4E60-AA90-FC0D9FDD5A44}" dt="2021-11-22T03:06:09.090" v="1507" actId="20577"/>
        <pc:sldMkLst>
          <pc:docMk/>
          <pc:sldMk cId="2200683823" sldId="296"/>
        </pc:sldMkLst>
        <pc:spChg chg="mod">
          <ac:chgData name="Katy Smith" userId="4c99feac-4d15-4875-9b45-873e0f98b718" providerId="ADAL" clId="{2ABB6DB2-97BF-4E60-AA90-FC0D9FDD5A44}" dt="2021-11-22T03:06:09.090" v="1507" actId="20577"/>
          <ac:spMkLst>
            <pc:docMk/>
            <pc:sldMk cId="2200683823" sldId="296"/>
            <ac:spMk id="2" creationId="{0514B359-B3E9-42B1-814D-8C940AEC0140}"/>
          </ac:spMkLst>
        </pc:spChg>
        <pc:spChg chg="mod">
          <ac:chgData name="Katy Smith" userId="4c99feac-4d15-4875-9b45-873e0f98b718" providerId="ADAL" clId="{2ABB6DB2-97BF-4E60-AA90-FC0D9FDD5A44}" dt="2021-11-22T03:05:53.661" v="1475" actId="14100"/>
          <ac:spMkLst>
            <pc:docMk/>
            <pc:sldMk cId="2200683823" sldId="296"/>
            <ac:spMk id="3" creationId="{385A0984-4CB2-4D0E-89FB-F1BCC9386363}"/>
          </ac:spMkLst>
        </pc:spChg>
      </pc:sldChg>
      <pc:sldChg chg="modSp add del mod">
        <pc:chgData name="Katy Smith" userId="4c99feac-4d15-4875-9b45-873e0f98b718" providerId="ADAL" clId="{2ABB6DB2-97BF-4E60-AA90-FC0D9FDD5A44}" dt="2021-11-22T03:07:38.587" v="1517" actId="2696"/>
        <pc:sldMkLst>
          <pc:docMk/>
          <pc:sldMk cId="1613368272" sldId="297"/>
        </pc:sldMkLst>
        <pc:spChg chg="mod">
          <ac:chgData name="Katy Smith" userId="4c99feac-4d15-4875-9b45-873e0f98b718" providerId="ADAL" clId="{2ABB6DB2-97BF-4E60-AA90-FC0D9FDD5A44}" dt="2021-11-22T03:07:17.521" v="1513" actId="1076"/>
          <ac:spMkLst>
            <pc:docMk/>
            <pc:sldMk cId="1613368272" sldId="297"/>
            <ac:spMk id="2" creationId="{0514B359-B3E9-42B1-814D-8C940AEC0140}"/>
          </ac:spMkLst>
        </pc:spChg>
        <pc:spChg chg="mod">
          <ac:chgData name="Katy Smith" userId="4c99feac-4d15-4875-9b45-873e0f98b718" providerId="ADAL" clId="{2ABB6DB2-97BF-4E60-AA90-FC0D9FDD5A44}" dt="2021-11-22T03:07:12.704" v="1512" actId="14100"/>
          <ac:spMkLst>
            <pc:docMk/>
            <pc:sldMk cId="1613368272" sldId="297"/>
            <ac:spMk id="3" creationId="{385A0984-4CB2-4D0E-89FB-F1BCC9386363}"/>
          </ac:spMkLst>
        </pc:spChg>
        <pc:picChg chg="mod">
          <ac:chgData name="Katy Smith" userId="4c99feac-4d15-4875-9b45-873e0f98b718" providerId="ADAL" clId="{2ABB6DB2-97BF-4E60-AA90-FC0D9FDD5A44}" dt="2021-11-22T03:07:04.476" v="1510" actId="1076"/>
          <ac:picMkLst>
            <pc:docMk/>
            <pc:sldMk cId="1613368272" sldId="297"/>
            <ac:picMk id="3074" creationId="{FA02D682-CA42-4A04-993D-B6E06A071F8E}"/>
          </ac:picMkLst>
        </pc:picChg>
      </pc:sldChg>
      <pc:sldChg chg="modSp add mod ord">
        <pc:chgData name="Katy Smith" userId="4c99feac-4d15-4875-9b45-873e0f98b718" providerId="ADAL" clId="{2ABB6DB2-97BF-4E60-AA90-FC0D9FDD5A44}" dt="2021-11-22T03:14:40.027" v="1649" actId="20577"/>
        <pc:sldMkLst>
          <pc:docMk/>
          <pc:sldMk cId="1553775536" sldId="298"/>
        </pc:sldMkLst>
        <pc:spChg chg="mod">
          <ac:chgData name="Katy Smith" userId="4c99feac-4d15-4875-9b45-873e0f98b718" providerId="ADAL" clId="{2ABB6DB2-97BF-4E60-AA90-FC0D9FDD5A44}" dt="2021-11-22T03:08:48.651" v="1583" actId="20577"/>
          <ac:spMkLst>
            <pc:docMk/>
            <pc:sldMk cId="1553775536" sldId="298"/>
            <ac:spMk id="2" creationId="{0514B359-B3E9-42B1-814D-8C940AEC0140}"/>
          </ac:spMkLst>
        </pc:spChg>
        <pc:spChg chg="mod">
          <ac:chgData name="Katy Smith" userId="4c99feac-4d15-4875-9b45-873e0f98b718" providerId="ADAL" clId="{2ABB6DB2-97BF-4E60-AA90-FC0D9FDD5A44}" dt="2021-11-22T03:14:40.027" v="1649" actId="20577"/>
          <ac:spMkLst>
            <pc:docMk/>
            <pc:sldMk cId="1553775536" sldId="298"/>
            <ac:spMk id="3" creationId="{385A0984-4CB2-4D0E-89FB-F1BCC9386363}"/>
          </ac:spMkLst>
        </pc:spChg>
      </pc:sldChg>
      <pc:sldChg chg="modSp add mod">
        <pc:chgData name="Katy Smith" userId="4c99feac-4d15-4875-9b45-873e0f98b718" providerId="ADAL" clId="{2ABB6DB2-97BF-4E60-AA90-FC0D9FDD5A44}" dt="2021-11-22T03:17:17.712" v="1896" actId="14100"/>
        <pc:sldMkLst>
          <pc:docMk/>
          <pc:sldMk cId="3290512562" sldId="299"/>
        </pc:sldMkLst>
        <pc:spChg chg="mod">
          <ac:chgData name="Katy Smith" userId="4c99feac-4d15-4875-9b45-873e0f98b718" providerId="ADAL" clId="{2ABB6DB2-97BF-4E60-AA90-FC0D9FDD5A44}" dt="2021-11-22T03:17:17.712" v="1896" actId="14100"/>
          <ac:spMkLst>
            <pc:docMk/>
            <pc:sldMk cId="3290512562" sldId="299"/>
            <ac:spMk id="3" creationId="{385A0984-4CB2-4D0E-89FB-F1BCC9386363}"/>
          </ac:spMkLst>
        </pc:spChg>
      </pc:sldChg>
    </pc:docChg>
  </pc:docChgLst>
  <pc:docChgLst>
    <pc:chgData name="Katy Smith" userId="S::katy.smith@pinnacle.health.nz::4c99feac-4d15-4875-9b45-873e0f98b718" providerId="AD" clId="Web-{3D8E8691-1BF0-B76B-3630-C82C9788FF17}"/>
    <pc:docChg chg="modSld">
      <pc:chgData name="Katy Smith" userId="S::katy.smith@pinnacle.health.nz::4c99feac-4d15-4875-9b45-873e0f98b718" providerId="AD" clId="Web-{3D8E8691-1BF0-B76B-3630-C82C9788FF17}" dt="2022-07-19T04:09:38.419" v="6" actId="20577"/>
      <pc:docMkLst>
        <pc:docMk/>
      </pc:docMkLst>
      <pc:sldChg chg="modSp">
        <pc:chgData name="Katy Smith" userId="S::katy.smith@pinnacle.health.nz::4c99feac-4d15-4875-9b45-873e0f98b718" providerId="AD" clId="Web-{3D8E8691-1BF0-B76B-3630-C82C9788FF17}" dt="2022-07-19T04:09:38.419" v="6" actId="20577"/>
        <pc:sldMkLst>
          <pc:docMk/>
          <pc:sldMk cId="3541719017" sldId="256"/>
        </pc:sldMkLst>
        <pc:spChg chg="mod">
          <ac:chgData name="Katy Smith" userId="S::katy.smith@pinnacle.health.nz::4c99feac-4d15-4875-9b45-873e0f98b718" providerId="AD" clId="Web-{3D8E8691-1BF0-B76B-3630-C82C9788FF17}" dt="2022-07-19T04:09:38.419" v="6" actId="20577"/>
          <ac:spMkLst>
            <pc:docMk/>
            <pc:sldMk cId="3541719017" sldId="256"/>
            <ac:spMk id="3" creationId="{F2B0B982-A851-4564-A225-F375FEBA041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FEA73-A57D-4F61-BC2F-B46D04D5B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C4A84-35F5-4526-AD56-9FBE8133C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C8F4F-8B72-412C-B478-9A0582F9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869CF-5559-413A-9694-47FC08255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47459-96BB-46C0-9BD8-5CC66C6A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120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CEE17-CE9D-4708-BD0E-9DBC469A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CECF8-E4AE-4D72-8C27-D2E6981E9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407FF-C8EE-4993-B9D9-B929BF60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8EE8A-3B2E-4FA0-8D24-A7E19989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27ECB-55B7-4946-8C02-2EDA9CC51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198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4DE093-0AD3-4C6C-9D46-978AC6E637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E87A0-6A62-4FDB-B6C1-FA89F3557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B7F5F-F09F-415A-B91B-6CA8D424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15A27-669B-42BB-825D-3583B2B42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F0D55-1B30-43A6-A37F-37EB3CE5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541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36CAF-A7F1-49A5-98FC-1DE49DD3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52199-E450-43D4-983D-144D45086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00092-D911-4D76-88CC-50FF4B74A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50E6F-C4A7-4A63-A0EA-FB6918DD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15CC2-FF2A-4E68-924D-BE5D7378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832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BF5B3-4F65-4BA9-B5F2-2BCD5E11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2D96B-73B7-44F2-A8E6-3E6C096F3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AA863-E370-4809-894D-DC92C60B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FE862-C9E6-4B93-B76E-5F801A3D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17AED-A1C6-4F77-8ABC-D8DE4F65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941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3B777-5665-46F8-B980-479E8D16A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256D-4820-4597-8314-0648A6791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CCCDB3-4E75-4D89-9348-FC5B88239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7BDCB-16C1-4A37-899A-4933FA5A2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BB767-AE45-4DDA-B673-C08447569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AA640-27D1-441A-82D9-566E1E39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4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B414-5851-4DD5-8834-4B1E903F6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6D14-007F-4F82-87A6-A31D32A8B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F4404-0E26-4FAA-93DD-618FBA9FE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7A556B-622D-490B-B4E1-AB6D7FCC2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0DAE4-71BA-4912-9F61-F56C8DFCB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946A98-D9AB-4C72-B3F9-8001EF3F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CC7FD0-9576-4DCC-8A6B-C5FCA74C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448762-93BA-4FB6-AF85-6C8B4A17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620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8B912-911B-4C88-B70E-B3DFE9AE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A872D-F810-4692-97E5-F5E7FADC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9A73A-C558-4227-98BD-B0CFF6773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E76BF-D96B-4CC2-B22C-6B387790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708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47EEF-B503-443F-91F1-DEB85E7F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98D950-6C08-4792-8D21-4B149343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D74A0-7494-4060-ACB0-854F1D3E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420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DA303-CA26-4B03-B376-CC025881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E2DA-BE94-4A03-94BB-C4732CD0C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B51CB-2478-48BF-A55C-D2166C9AF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D2E27-F3CC-495F-8412-84B6C55B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CF91C-8E20-4156-AAB5-A09AB2148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6CCB1-CCD6-41B0-8058-801FC304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73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9AA08-AC17-4E01-9018-E60C5CD42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07AFC-6B6A-4DA5-9847-B1D53C172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2AF2FC-254D-450D-AC12-1426772F0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AEC28-D237-4041-8156-2EC39D12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BA6D8-3B85-4E8F-AE6B-FF312025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E9719-D870-488D-B391-376C7A4B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232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F0BDCE-66EE-4C6F-9500-D878FC08E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10DE0-2E5A-4BFA-950B-DE036F544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AE6BD-35E7-4DC6-9C19-1D3E38F2A9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C757C-A340-4A35-A8B3-F8C80A49965F}" type="datetimeFigureOut">
              <a:rPr lang="en-NZ" smtClean="0"/>
              <a:t>18/07/2022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2C43E-D562-46FF-957B-A41F0BB75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08369-15EB-45BA-86A7-4BAB9CE84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21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D274FF2-0773-4BE0-9F9F-6AAA8C9EB2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8"/>
          <a:stretch/>
        </p:blipFill>
        <p:spPr bwMode="auto">
          <a:xfrm>
            <a:off x="-708544" y="-10286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95D13-E7A0-4A60-AB79-CDDC116CD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en-NZ" sz="5200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Clinical </a:t>
            </a:r>
            <a:r>
              <a:rPr lang="en-NZ" sz="5200" err="1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Advisary</a:t>
            </a:r>
            <a:r>
              <a:rPr lang="en-NZ" sz="5200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 Peer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0B982-A851-4564-A225-F375FEBA0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NZ" dirty="0">
                <a:solidFill>
                  <a:srgbClr val="FFFFFF"/>
                </a:solidFill>
              </a:rPr>
              <a:t>									19.07.22</a:t>
            </a:r>
          </a:p>
        </p:txBody>
      </p:sp>
    </p:spTree>
    <p:extLst>
      <p:ext uri="{BB962C8B-B14F-4D97-AF65-F5344CB8AC3E}">
        <p14:creationId xmlns:p14="http://schemas.microsoft.com/office/powerpoint/2010/main" val="3541719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	CT Colonography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8235" y="1338606"/>
            <a:ext cx="8710367" cy="5288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1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referring a patient for a bowel investigation, the referrer should:</a:t>
            </a:r>
          </a:p>
          <a:p>
            <a:pPr marL="0" indent="0">
              <a:buNone/>
            </a:pPr>
            <a:endParaRPr lang="en-NZ" sz="80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SzPts val="900"/>
              <a:buFont typeface="Symbol" panose="05050102010706020507" pitchFamily="18" charset="2"/>
              <a:buChar char=""/>
            </a:pPr>
            <a:r>
              <a:rPr lang="en-NZ" sz="16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 the patient about the procedure</a:t>
            </a:r>
          </a:p>
          <a:p>
            <a:pPr marL="342900" lvl="0" indent="-342900">
              <a:spcBef>
                <a:spcPts val="600"/>
              </a:spcBef>
              <a:buSzPts val="900"/>
              <a:buFont typeface="Symbol" panose="05050102010706020507" pitchFamily="18" charset="2"/>
              <a:buChar char=""/>
            </a:pPr>
            <a:r>
              <a:rPr lang="en-NZ" sz="16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they are willing to undergo the procedure</a:t>
            </a:r>
          </a:p>
          <a:p>
            <a:pPr marL="342900" lvl="0" indent="-342900">
              <a:spcBef>
                <a:spcPts val="600"/>
              </a:spcBef>
              <a:buSzPts val="900"/>
              <a:buFont typeface="Symbol" panose="05050102010706020507" pitchFamily="18" charset="2"/>
              <a:buChar char=""/>
            </a:pPr>
            <a:r>
              <a:rPr lang="en-NZ" sz="16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 the ability of the patient to tolerate both the bowel preparation and the procedure</a:t>
            </a:r>
          </a:p>
          <a:p>
            <a:pPr marL="342900" lvl="0" indent="-342900">
              <a:spcBef>
                <a:spcPts val="600"/>
              </a:spcBef>
              <a:buSzPts val="900"/>
              <a:buFont typeface="Symbol" panose="05050102010706020507" pitchFamily="18" charset="2"/>
              <a:buChar char=""/>
            </a:pPr>
            <a:r>
              <a:rPr lang="en-NZ" sz="16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 whether the patient being referred will benefit if they are frail, have multiple co-morbidities or advanced malignancy (generally referral implies they are well enough to tolerate further treatment)</a:t>
            </a:r>
          </a:p>
          <a:p>
            <a:pPr marL="342900" lvl="0" indent="-342900">
              <a:spcBef>
                <a:spcPts val="600"/>
              </a:spcBef>
              <a:buSzPts val="900"/>
              <a:buFont typeface="Symbol" panose="05050102010706020507" pitchFamily="18" charset="2"/>
              <a:buChar char=""/>
            </a:pPr>
            <a:r>
              <a:rPr lang="en-NZ" sz="16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the patient has had a colonoscopy or CT colonography in the preceding five years, ensure that there is a clear indication to repeat the procedure (the ‘miss’ rate of lesions &gt;1 cm following a well performed colonoscopy or CT colonography is approximately 6 percent)</a:t>
            </a:r>
          </a:p>
          <a:p>
            <a:pPr marL="342900" lvl="0" indent="-342900">
              <a:spcBef>
                <a:spcPts val="600"/>
              </a:spcBef>
              <a:buSzPts val="900"/>
              <a:buFont typeface="Symbol" panose="05050102010706020507" pitchFamily="18" charset="2"/>
              <a:buChar char=""/>
            </a:pPr>
            <a:r>
              <a:rPr lang="en-NZ" sz="1600" b="1" i="1" u="sng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aware that colonoscopy is the appropriate investigation where:</a:t>
            </a:r>
          </a:p>
          <a:p>
            <a:pPr marL="540385">
              <a:spcBef>
                <a:spcPts val="300"/>
              </a:spcBef>
              <a:spcAft>
                <a:spcPts val="0"/>
              </a:spcAft>
            </a:pPr>
            <a:r>
              <a:rPr lang="en-NZ" sz="1600" b="1" i="1" u="sng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	*diarrhoea or rectal bleeding is the predominant indication</a:t>
            </a:r>
          </a:p>
          <a:p>
            <a:pPr marL="540385">
              <a:spcBef>
                <a:spcPts val="300"/>
              </a:spcBef>
              <a:spcAft>
                <a:spcPts val="0"/>
              </a:spcAft>
            </a:pPr>
            <a:r>
              <a:rPr lang="en-NZ" sz="1600" b="1" i="1" u="sng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	*a patient has a Category 2 or 3 family history of bowel cancer</a:t>
            </a:r>
          </a:p>
          <a:p>
            <a:pPr marL="342900" lvl="0" indent="-342900">
              <a:spcBef>
                <a:spcPts val="600"/>
              </a:spcBef>
              <a:buSzPts val="900"/>
              <a:buFont typeface="Symbol" panose="05050102010706020507" pitchFamily="18" charset="2"/>
              <a:buChar char=""/>
            </a:pPr>
            <a:r>
              <a:rPr lang="en-NZ" sz="1600" b="1" i="1" u="sng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aware that CT colonography is an appropriate investigation where the above* are not the predominant indication or the patient being referred is over 80 years and/or has significant co-morbidities.</a:t>
            </a:r>
          </a:p>
          <a:p>
            <a:pPr marL="0" indent="0">
              <a:buNone/>
            </a:pP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211860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1195318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	CT Colonography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19" y="1348034"/>
            <a:ext cx="6903583" cy="527901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sz="1400" b="1" i="0" dirty="0">
                <a:effectLst/>
                <a:latin typeface="Roboto" panose="02000000000000000000" pitchFamily="2" charset="0"/>
              </a:rPr>
              <a:t>Two-week category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Known or suspected colorectal cancer (CRC) (on imaging, or palpable or visible on rectal examination), for pre-operative procedure to rule out synchronous pathology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Unexplained rectal bleeding</a:t>
            </a:r>
            <a:r>
              <a:rPr lang="en-US" sz="1400" b="0" i="0" baseline="30000" dirty="0">
                <a:effectLst/>
                <a:latin typeface="Open Sans" panose="020B0606030504020204" pitchFamily="34" charset="0"/>
              </a:rPr>
              <a:t>*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with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iron deficiency </a:t>
            </a:r>
            <a:r>
              <a:rPr lang="en-US" sz="1400" b="0" i="0" dirty="0" err="1">
                <a:effectLst/>
                <a:latin typeface="Open Sans" panose="020B0606030504020204" pitchFamily="34" charset="0"/>
              </a:rPr>
              <a:t>anaemia</a:t>
            </a:r>
            <a:r>
              <a:rPr lang="en-US" sz="1400" b="0" i="0" baseline="30000" dirty="0">
                <a:effectLst/>
                <a:latin typeface="Open Sans" panose="020B0606030504020204" pitchFamily="34" charset="0"/>
              </a:rPr>
              <a:t>†</a:t>
            </a:r>
            <a:endParaRPr lang="en-US" sz="1400" b="0" i="0" dirty="0"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Altered bowel habit where the motions are looser and/or more frequent &gt; six weeks duration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plus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unexplained rectal bleeding</a:t>
            </a:r>
            <a:r>
              <a:rPr lang="en-US" sz="1400" b="0" i="0" baseline="30000" dirty="0">
                <a:effectLst/>
                <a:latin typeface="Open Sans" panose="020B0606030504020204" pitchFamily="34" charset="0"/>
              </a:rPr>
              <a:t>*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and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age ≥ 50 years</a:t>
            </a:r>
          </a:p>
          <a:p>
            <a:pPr marL="0" indent="0" algn="l">
              <a:buNone/>
            </a:pPr>
            <a:r>
              <a:rPr lang="en-US" sz="1400" b="1" i="0" dirty="0">
                <a:effectLst/>
                <a:latin typeface="Roboto" panose="02000000000000000000" pitchFamily="2" charset="0"/>
              </a:rPr>
              <a:t>Six-week category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Altered bowel habit where the motions are looser and/or more frequent &gt; six weeks duration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and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age ≥ 50 years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Unexplained rectal bleeding</a:t>
            </a:r>
            <a:r>
              <a:rPr lang="en-US" sz="1400" b="0" i="0" baseline="30000" dirty="0">
                <a:effectLst/>
                <a:latin typeface="Open Sans" panose="020B0606030504020204" pitchFamily="34" charset="0"/>
              </a:rPr>
              <a:t>*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and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≥ 50 years age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Altered bowel habit where the motions are looser and/or more frequent &gt; six weeks duration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plus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unexplained rectal bleeding</a:t>
            </a:r>
            <a:r>
              <a:rPr lang="en-US" sz="1400" b="0" i="0" baseline="30000" dirty="0">
                <a:effectLst/>
                <a:latin typeface="Open Sans" panose="020B0606030504020204" pitchFamily="34" charset="0"/>
              </a:rPr>
              <a:t>*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and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age 40–50 years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Unexplained iron deficiency </a:t>
            </a:r>
            <a:r>
              <a:rPr lang="en-US" sz="1400" b="0" i="0" dirty="0" err="1">
                <a:effectLst/>
                <a:latin typeface="Open Sans" panose="020B0606030504020204" pitchFamily="34" charset="0"/>
              </a:rPr>
              <a:t>anaemia</a:t>
            </a:r>
            <a:r>
              <a:rPr lang="en-US" sz="1400" b="0" i="0" baseline="30000" dirty="0">
                <a:effectLst/>
                <a:latin typeface="Open Sans" panose="020B0606030504020204" pitchFamily="34" charset="0"/>
              </a:rPr>
              <a:t>†</a:t>
            </a:r>
            <a:endParaRPr lang="en-US" sz="1400" b="0" i="0" dirty="0"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New Zealand Guidelines Group (NZGG) Category 2 family history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plus either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altered bowel habit where the motions are looser and/or more frequent &gt; six weeks’ duration or unexplained rectal bleeding*, aged ≥40 years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NZGG Category 3 family history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plus either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altered bowel habit where the motions are looser and/or more frequent &gt; six weeks’ duration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or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unexplained rectal bleeding</a:t>
            </a:r>
            <a:r>
              <a:rPr lang="en-US" sz="1400" b="0" i="0" baseline="30000" dirty="0">
                <a:effectLst/>
                <a:latin typeface="Open Sans" panose="020B0606030504020204" pitchFamily="34" charset="0"/>
              </a:rPr>
              <a:t>*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, aged ≥25 years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Inflammatory bowel disease (either suspected or for an assessment)</a:t>
            </a:r>
            <a:r>
              <a:rPr lang="en-US" sz="1400" b="0" i="0" baseline="30000" dirty="0">
                <a:effectLst/>
                <a:latin typeface="Open Sans" panose="020B0606030504020204" pitchFamily="34" charset="0"/>
              </a:rPr>
              <a:t>‡</a:t>
            </a:r>
            <a:endParaRPr lang="en-US" sz="1400" b="0" i="0" dirty="0"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Imaging reveals polyp &gt; 5mm</a:t>
            </a:r>
          </a:p>
          <a:p>
            <a:pPr marL="0" indent="0" algn="l">
              <a:buNone/>
            </a:pPr>
            <a:endParaRPr lang="en-US" sz="1400" b="0" i="0" dirty="0"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r>
              <a:rPr lang="en-US" sz="900" b="0" i="0" baseline="30000" dirty="0">
                <a:effectLst/>
                <a:latin typeface="Open Sans" panose="020B0606030504020204" pitchFamily="34" charset="0"/>
              </a:rPr>
              <a:t>*</a:t>
            </a:r>
            <a:r>
              <a:rPr lang="en-US" sz="900" b="0" i="0" dirty="0">
                <a:effectLst/>
                <a:latin typeface="Open Sans" panose="020B0606030504020204" pitchFamily="34" charset="0"/>
              </a:rPr>
              <a:t> Benign anal causes treated or excluded</a:t>
            </a:r>
          </a:p>
          <a:p>
            <a:pPr marL="0" indent="0" algn="l">
              <a:buNone/>
            </a:pPr>
            <a:r>
              <a:rPr lang="en-US" sz="900" b="0" i="0" baseline="30000" dirty="0">
                <a:effectLst/>
                <a:latin typeface="Open Sans" panose="020B0606030504020204" pitchFamily="34" charset="0"/>
              </a:rPr>
              <a:t>†</a:t>
            </a:r>
            <a:r>
              <a:rPr lang="en-US" sz="900" b="0" i="0" dirty="0">
                <a:effectLst/>
                <a:latin typeface="Open Sans" panose="020B0606030504020204" pitchFamily="34" charset="0"/>
              </a:rPr>
              <a:t> </a:t>
            </a:r>
            <a:r>
              <a:rPr lang="en-US" sz="900" b="0" i="0" dirty="0" err="1">
                <a:effectLst/>
                <a:latin typeface="Open Sans" panose="020B0606030504020204" pitchFamily="34" charset="0"/>
              </a:rPr>
              <a:t>Haemoglobin</a:t>
            </a:r>
            <a:r>
              <a:rPr lang="en-US" sz="900" b="0" i="0" dirty="0">
                <a:effectLst/>
                <a:latin typeface="Open Sans" panose="020B0606030504020204" pitchFamily="34" charset="0"/>
              </a:rPr>
              <a:t> below the local reference range in association with a low ferritin level</a:t>
            </a:r>
          </a:p>
          <a:p>
            <a:pPr marL="0" indent="0" algn="l">
              <a:buNone/>
            </a:pPr>
            <a:r>
              <a:rPr lang="en-US" sz="900" b="0" i="0" baseline="30000" dirty="0">
                <a:effectLst/>
                <a:latin typeface="Open Sans" panose="020B0606030504020204" pitchFamily="34" charset="0"/>
              </a:rPr>
              <a:t>‡</a:t>
            </a:r>
            <a:r>
              <a:rPr lang="en-US" sz="900" b="0" i="0" dirty="0">
                <a:effectLst/>
                <a:latin typeface="Open Sans" panose="020B0606030504020204" pitchFamily="34" charset="0"/>
              </a:rPr>
              <a:t> Consider whether FSA is more appropriate</a:t>
            </a:r>
          </a:p>
          <a:p>
            <a:pPr marL="0" indent="0">
              <a:buNone/>
            </a:pP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559107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	CT Colonography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19" y="1348034"/>
            <a:ext cx="6903583" cy="40440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b="0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55555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Protocols for patient preparation for </a:t>
            </a:r>
            <a:r>
              <a:rPr lang="en-US" sz="1400" b="1" i="0" dirty="0">
                <a:effectLst/>
                <a:latin typeface="Open Sans" panose="020B0606030504020204" pitchFamily="34" charset="0"/>
              </a:rPr>
              <a:t>CT colonography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 vary and may involve less dietary restriction than for colonoscopy, however, some degree of bowel preparation is still required. </a:t>
            </a:r>
          </a:p>
          <a:p>
            <a:pPr marL="0" indent="0">
              <a:buNone/>
            </a:pPr>
            <a:endParaRPr lang="en-US" sz="1400" b="0" i="0" dirty="0"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400" b="0" i="0" dirty="0">
                <a:effectLst/>
                <a:latin typeface="Open Sans" panose="020B0606030504020204" pitchFamily="34" charset="0"/>
              </a:rPr>
              <a:t>Patients adjust their diet and take laxatives on the day preceding the test and then drink an oral solution prior to the procedure which also acts as a laxative and tags </a:t>
            </a:r>
            <a:r>
              <a:rPr lang="en-US" sz="1400" b="0" i="0" dirty="0" err="1">
                <a:effectLst/>
                <a:latin typeface="Open Sans" panose="020B0606030504020204" pitchFamily="34" charset="0"/>
              </a:rPr>
              <a:t>faecal</a:t>
            </a:r>
            <a:r>
              <a:rPr lang="en-US" sz="1400" b="0" i="0" dirty="0">
                <a:effectLst/>
                <a:latin typeface="Open Sans" panose="020B0606030504020204" pitchFamily="34" charset="0"/>
              </a:rPr>
              <a:t> matter or food residue in the bowel.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893288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	CT Colonography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19" y="1348034"/>
            <a:ext cx="6903583" cy="5279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b="0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sz="1400" b="0" i="0" dirty="0">
                <a:solidFill>
                  <a:srgbClr val="0E0E0E"/>
                </a:solidFill>
                <a:effectLst/>
                <a:latin typeface="Lato" panose="020F0502020204030203" pitchFamily="34" charset="0"/>
              </a:rPr>
              <a:t>A meta-analysis of data from 14 studies with a total of 1324 patients reported the sensitivity and specificity of CT colonography for the detection of polyps, using conventional colonoscopy as the reference standard. The pooled per-patient sensitivity for polyps 10 mm or larger was 88% (95% confidence interval [CI], 84–93%), for polyps 6–9 mm it was 84% (95% CI, 80–89%), and for polyps 5 mm or smaller it was 65% (95% CI, 57–73%). The pooled per-polyp sensitivity for polyps 10 mm or larger was 81% (95% CI, 76–85%), for polyps 6–9 mm it was 62% (95% CI, 58–67%), and for polyps 5 mm or smaller it was 43% (95% CI, 39–47%). The overall specificity for the detection of polyps 10 mm or larger was 95% (95% CI, 94–97%).</a:t>
            </a:r>
          </a:p>
          <a:p>
            <a:pPr marL="0" indent="0" algn="l">
              <a:buNone/>
            </a:pPr>
            <a:endParaRPr lang="en-US" sz="1400" b="0" i="0" dirty="0">
              <a:solidFill>
                <a:srgbClr val="0E0E0E"/>
              </a:solidFill>
              <a:effectLst/>
              <a:latin typeface="Lato" panose="020F0502020204030203" pitchFamily="34" charset="0"/>
            </a:endParaRPr>
          </a:p>
          <a:p>
            <a:pPr algn="l"/>
            <a:r>
              <a:rPr lang="en-US" sz="1400" b="0" i="0" dirty="0">
                <a:solidFill>
                  <a:srgbClr val="0E0E0E"/>
                </a:solidFill>
                <a:effectLst/>
                <a:latin typeface="Lato" panose="020F0502020204030203" pitchFamily="34" charset="0"/>
              </a:rPr>
              <a:t>2.3.2A study involving 1233 asymptomatic adults reported that the per-patient sensitivity for polyps 10 mm or larger was 94% (95% CI, 83–99%) for CT colonography and 88% (95% CI, 75–95%) for conventional colonoscopy. The per-patient sensitivity for polyps 6 mm or larger was 89% (95% CI, 83–93%) for CT colonography and 92% (95% CI, 87–96%) for conventional colonoscopy. A study of 615 patients reported per-patient sensitivities of 55% (95% CI, 40–70%) for polyps 10 mm or larger and 39% (95% CI, 30–48%) for polyps 6 mm or larger. Another study of 614 patients reported that CT colonography was significantly more sensitive than barium enema but less sensitive than colonoscopy. A study of 203 patients that used </a:t>
            </a:r>
            <a:r>
              <a:rPr lang="en-US" sz="1400" b="0" i="0" dirty="0" err="1">
                <a:solidFill>
                  <a:srgbClr val="0E0E0E"/>
                </a:solidFill>
                <a:effectLst/>
                <a:latin typeface="Lato" panose="020F0502020204030203" pitchFamily="34" charset="0"/>
              </a:rPr>
              <a:t>faecal</a:t>
            </a:r>
            <a:r>
              <a:rPr lang="en-US" sz="1400" b="0" i="0" dirty="0">
                <a:solidFill>
                  <a:srgbClr val="0E0E0E"/>
                </a:solidFill>
                <a:effectLst/>
                <a:latin typeface="Lato" panose="020F0502020204030203" pitchFamily="34" charset="0"/>
              </a:rPr>
              <a:t> tagging reported an overall per-patient sensitivity of 90% (95% CI, 86–94%).</a:t>
            </a:r>
          </a:p>
          <a:p>
            <a:pPr marL="0" indent="0">
              <a:buNone/>
            </a:pPr>
            <a:endParaRPr lang="en-US" sz="1400" dirty="0">
              <a:solidFill>
                <a:srgbClr val="555555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87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482" y="2456572"/>
            <a:ext cx="8902430" cy="1288577"/>
          </a:xfrm>
        </p:spPr>
        <p:txBody>
          <a:bodyPr>
            <a:normAutofit/>
          </a:bodyPr>
          <a:lstStyle/>
          <a:p>
            <a:r>
              <a:rPr lang="en-NZ" sz="4000" dirty="0"/>
              <a:t>Referring for CT Colonography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846" y="3535053"/>
            <a:ext cx="8242954" cy="26419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sz="2000" dirty="0"/>
          </a:p>
          <a:p>
            <a:pPr marL="0" indent="0">
              <a:buNone/>
            </a:pPr>
            <a:r>
              <a:rPr lang="en-NZ" sz="2000" dirty="0"/>
              <a:t>CAPG opinion please!</a:t>
            </a:r>
          </a:p>
        </p:txBody>
      </p:sp>
    </p:spTree>
    <p:extLst>
      <p:ext uri="{BB962C8B-B14F-4D97-AF65-F5344CB8AC3E}">
        <p14:creationId xmlns:p14="http://schemas.microsoft.com/office/powerpoint/2010/main" val="453060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354" y="248615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 err="1"/>
              <a:t>PrEP</a:t>
            </a:r>
            <a:r>
              <a:rPr lang="en-NZ" sz="4000" dirty="0"/>
              <a:t> in Primary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19" y="1348034"/>
            <a:ext cx="6903583" cy="5279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b="0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55555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02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354" y="248615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Diabetes Model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9662" y="2234152"/>
            <a:ext cx="4128940" cy="43928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b="0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55555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683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649" y="365125"/>
            <a:ext cx="7960151" cy="1288577"/>
          </a:xfrm>
        </p:spPr>
        <p:txBody>
          <a:bodyPr>
            <a:normAutofit/>
          </a:bodyPr>
          <a:lstStyle/>
          <a:p>
            <a:r>
              <a:rPr lang="en-NZ" sz="4000" dirty="0"/>
              <a:t>Diabetes Model of Care Key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19" y="1616346"/>
            <a:ext cx="6903583" cy="5279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Open Sans" panose="020B0606030504020204" pitchFamily="34" charset="0"/>
              </a:rPr>
              <a:t>Super 6 Model of care in UK:</a:t>
            </a:r>
          </a:p>
          <a:p>
            <a:r>
              <a:rPr lang="en-NZ" sz="1400" dirty="0"/>
              <a:t>Inpatient diabetes </a:t>
            </a:r>
          </a:p>
          <a:p>
            <a:r>
              <a:rPr lang="en-NZ" sz="1400" dirty="0"/>
              <a:t>Antenatal diabetes </a:t>
            </a:r>
          </a:p>
          <a:p>
            <a:r>
              <a:rPr lang="en-NZ" sz="1400" dirty="0"/>
              <a:t>Diabetic foot care </a:t>
            </a:r>
          </a:p>
          <a:p>
            <a:r>
              <a:rPr lang="en-NZ" sz="1400" dirty="0"/>
              <a:t>Diabetic nephropathy (individuals on dialysis or with progressive decline of renal function) </a:t>
            </a:r>
          </a:p>
          <a:p>
            <a:r>
              <a:rPr lang="en-NZ" sz="1400" dirty="0"/>
              <a:t>Insulin pumps </a:t>
            </a:r>
          </a:p>
          <a:p>
            <a:r>
              <a:rPr lang="en-NZ" sz="1400" dirty="0"/>
              <a:t>Type 1 diabetes (individuals with poor control or young people)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100" dirty="0"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775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649" y="365125"/>
            <a:ext cx="7960151" cy="1288577"/>
          </a:xfrm>
        </p:spPr>
        <p:txBody>
          <a:bodyPr>
            <a:normAutofit/>
          </a:bodyPr>
          <a:lstStyle/>
          <a:p>
            <a:r>
              <a:rPr lang="en-NZ" sz="4000" dirty="0"/>
              <a:t>Diabetes Model of Care Key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19" y="1616346"/>
            <a:ext cx="6903583" cy="38417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latin typeface="Open Sans" panose="020B0606030504020204" pitchFamily="34" charset="0"/>
            </a:endParaRPr>
          </a:p>
          <a:p>
            <a:r>
              <a:rPr lang="en-US" sz="1600" dirty="0">
                <a:latin typeface="Open Sans" panose="020B0606030504020204" pitchFamily="34" charset="0"/>
              </a:rPr>
              <a:t>Community Diabetes CNS @Pinnacle</a:t>
            </a:r>
          </a:p>
          <a:p>
            <a:endParaRPr lang="en-US" sz="1600" dirty="0">
              <a:latin typeface="Open Sans" panose="020B0606030504020204" pitchFamily="34" charset="0"/>
            </a:endParaRPr>
          </a:p>
          <a:p>
            <a:r>
              <a:rPr lang="en-US" sz="1600" dirty="0">
                <a:latin typeface="Open Sans" panose="020B0606030504020204" pitchFamily="34" charset="0"/>
              </a:rPr>
              <a:t>Diabetes </a:t>
            </a:r>
            <a:r>
              <a:rPr lang="en-US" sz="1600" dirty="0" err="1">
                <a:latin typeface="Open Sans" panose="020B0606030504020204" pitchFamily="34" charset="0"/>
              </a:rPr>
              <a:t>peergroup</a:t>
            </a:r>
            <a:r>
              <a:rPr lang="en-US" sz="1600" dirty="0">
                <a:latin typeface="Open Sans" panose="020B0606030504020204" pitchFamily="34" charset="0"/>
              </a:rPr>
              <a:t> for Practice nurses</a:t>
            </a:r>
          </a:p>
          <a:p>
            <a:endParaRPr lang="en-US" sz="1600" dirty="0">
              <a:latin typeface="Open Sans" panose="020B0606030504020204" pitchFamily="34" charset="0"/>
            </a:endParaRPr>
          </a:p>
          <a:p>
            <a:r>
              <a:rPr lang="en-US" sz="1600" dirty="0">
                <a:latin typeface="Open Sans" panose="020B0606030504020204" pitchFamily="34" charset="0"/>
              </a:rPr>
              <a:t>DHB recruiting 1.0 FTE diabetologist</a:t>
            </a:r>
          </a:p>
          <a:p>
            <a:pPr marL="0" indent="0">
              <a:buNone/>
            </a:pPr>
            <a:endParaRPr lang="en-US" sz="1600" dirty="0">
              <a:latin typeface="Open Sans" panose="020B0606030504020204" pitchFamily="34" charset="0"/>
            </a:endParaRPr>
          </a:p>
          <a:p>
            <a:r>
              <a:rPr lang="en-US" sz="1600" dirty="0">
                <a:latin typeface="Open Sans" panose="020B0606030504020204" pitchFamily="34" charset="0"/>
              </a:rPr>
              <a:t>What does optimal community diabetes care look like to GP’s?</a:t>
            </a:r>
            <a:br>
              <a:rPr lang="en-US" sz="1600" dirty="0">
                <a:latin typeface="Open Sans" panose="020B0606030504020204" pitchFamily="34" charset="0"/>
              </a:rPr>
            </a:br>
            <a:endParaRPr lang="en-US" sz="1600" dirty="0">
              <a:latin typeface="Open Sans" panose="020B0606030504020204" pitchFamily="34" charset="0"/>
            </a:endParaRPr>
          </a:p>
          <a:p>
            <a:r>
              <a:rPr lang="en-US" sz="1600" dirty="0">
                <a:latin typeface="Open Sans" panose="020B0606030504020204" pitchFamily="34" charset="0"/>
              </a:rPr>
              <a:t>What would enable best practice/super six model here?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100" dirty="0"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5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COVID Community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20" y="1916349"/>
            <a:ext cx="6228780" cy="4260614"/>
          </a:xfrm>
        </p:spPr>
        <p:txBody>
          <a:bodyPr>
            <a:normAutofit/>
          </a:bodyPr>
          <a:lstStyle/>
          <a:p>
            <a:r>
              <a:rPr lang="en-NZ" sz="2000" dirty="0"/>
              <a:t>Current modelling from PHU:</a:t>
            </a:r>
          </a:p>
          <a:p>
            <a:r>
              <a:rPr lang="en-NZ" sz="2000" dirty="0"/>
              <a:t>Gradual increase in cases from day 1..surge begins day 60-90…lasts 6-12 weeks</a:t>
            </a:r>
          </a:p>
          <a:p>
            <a:r>
              <a:rPr lang="en-NZ" sz="2000" dirty="0"/>
              <a:t>Surge numbers: 30-50 new cases a day, up to 560 patients isolating at any one time, with additional 1470 isolating contacts </a:t>
            </a:r>
          </a:p>
          <a:p>
            <a:r>
              <a:rPr lang="en-NZ" sz="2000" dirty="0"/>
              <a:t>Hospitalisations: 7-11, ITU 2-3 patients</a:t>
            </a:r>
          </a:p>
          <a:p>
            <a:r>
              <a:rPr lang="en-NZ" sz="2000" dirty="0"/>
              <a:t>The health system will strain in primary care, rather than secondary.</a:t>
            </a:r>
          </a:p>
          <a:p>
            <a:r>
              <a:rPr lang="en-NZ" sz="2000" dirty="0"/>
              <a:t>PHU and welfare will also struggle.</a:t>
            </a:r>
          </a:p>
        </p:txBody>
      </p:sp>
    </p:spTree>
    <p:extLst>
      <p:ext uri="{BB962C8B-B14F-4D97-AF65-F5344CB8AC3E}">
        <p14:creationId xmlns:p14="http://schemas.microsoft.com/office/powerpoint/2010/main" val="315223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COVID Community Care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B2A38DE9-D6F9-46B2-BD0D-AAB074240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640510" y="1458574"/>
            <a:ext cx="8871211" cy="5184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2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COVID Community Care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EA960BFB-0985-42C9-AEA4-E8DE838948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762655" y="1563724"/>
            <a:ext cx="8445230" cy="485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85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-25222" y="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4537" y="355397"/>
            <a:ext cx="6859621" cy="451997"/>
          </a:xfrm>
        </p:spPr>
        <p:txBody>
          <a:bodyPr>
            <a:normAutofit fontScale="90000"/>
          </a:bodyPr>
          <a:lstStyle/>
          <a:p>
            <a:r>
              <a:rPr lang="en-NZ" sz="4000" dirty="0"/>
              <a:t>COVID Community Care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99CE130A-7CC7-45CD-8197-56C6CD50E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1948" y="810751"/>
            <a:ext cx="10962619" cy="584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5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COVID Community Care - Enablers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20" y="1916349"/>
            <a:ext cx="6228780" cy="4260614"/>
          </a:xfrm>
        </p:spPr>
        <p:txBody>
          <a:bodyPr>
            <a:normAutofit/>
          </a:bodyPr>
          <a:lstStyle/>
          <a:p>
            <a:r>
              <a:rPr lang="en-NZ" sz="2000" dirty="0"/>
              <a:t>IT</a:t>
            </a:r>
          </a:p>
          <a:p>
            <a:endParaRPr lang="en-NZ" sz="2000" dirty="0"/>
          </a:p>
          <a:p>
            <a:r>
              <a:rPr lang="en-NZ" sz="2000" dirty="0"/>
              <a:t>Workforce: In hours and out of hours, consider who does what in your teams.</a:t>
            </a:r>
          </a:p>
          <a:p>
            <a:endParaRPr lang="en-NZ" sz="2000" dirty="0"/>
          </a:p>
          <a:p>
            <a:r>
              <a:rPr lang="en-NZ" sz="2000" dirty="0"/>
              <a:t>Solutions for unenrolled – mixed provider model.</a:t>
            </a:r>
          </a:p>
          <a:p>
            <a:endParaRPr lang="en-NZ" sz="2000" dirty="0"/>
          </a:p>
          <a:p>
            <a:r>
              <a:rPr lang="en-NZ" sz="2000" dirty="0"/>
              <a:t>Face to face in primary care unlikely: our priority is virtual assessment.</a:t>
            </a:r>
          </a:p>
          <a:p>
            <a:pPr marL="0" indent="0">
              <a:buNone/>
            </a:pPr>
            <a:endParaRPr lang="en-NZ" sz="2000" dirty="0"/>
          </a:p>
          <a:p>
            <a:r>
              <a:rPr lang="en-NZ" sz="2000" dirty="0" err="1"/>
              <a:t>Iinfection</a:t>
            </a:r>
            <a:r>
              <a:rPr lang="en-NZ" sz="2000" dirty="0"/>
              <a:t> Prevention/streaming in primary care.</a:t>
            </a:r>
          </a:p>
          <a:p>
            <a:pPr marL="0" indent="0">
              <a:buNone/>
            </a:pP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81841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482" y="2456572"/>
            <a:ext cx="8902430" cy="1288577"/>
          </a:xfrm>
        </p:spPr>
        <p:txBody>
          <a:bodyPr>
            <a:normAutofit/>
          </a:bodyPr>
          <a:lstStyle/>
          <a:p>
            <a:r>
              <a:rPr lang="en-NZ" sz="4000" dirty="0"/>
              <a:t>COVID Community Care -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1702" y="4888385"/>
            <a:ext cx="2842098" cy="1288577"/>
          </a:xfrm>
        </p:spPr>
        <p:txBody>
          <a:bodyPr>
            <a:normAutofit/>
          </a:bodyPr>
          <a:lstStyle/>
          <a:p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55242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482" y="2456572"/>
            <a:ext cx="8902430" cy="1288577"/>
          </a:xfrm>
        </p:spPr>
        <p:txBody>
          <a:bodyPr>
            <a:normAutofit/>
          </a:bodyPr>
          <a:lstStyle/>
          <a:p>
            <a:r>
              <a:rPr lang="en-NZ" sz="4000" dirty="0"/>
              <a:t>Referring for CT Colonography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846" y="3535053"/>
            <a:ext cx="8242954" cy="2641910"/>
          </a:xfrm>
        </p:spPr>
        <p:txBody>
          <a:bodyPr>
            <a:normAutofit/>
          </a:bodyPr>
          <a:lstStyle/>
          <a:p>
            <a:r>
              <a:rPr lang="en-NZ" sz="2000" dirty="0"/>
              <a:t>Request for your expertise in pathway development.</a:t>
            </a:r>
          </a:p>
          <a:p>
            <a:endParaRPr lang="en-NZ" sz="2000" dirty="0"/>
          </a:p>
          <a:p>
            <a:r>
              <a:rPr lang="en-NZ" sz="2000" dirty="0"/>
              <a:t>Proposed pathway: Refer symptomatic pathway, if </a:t>
            </a:r>
            <a:r>
              <a:rPr lang="en-NZ" sz="2000" dirty="0" err="1"/>
              <a:t>triager</a:t>
            </a:r>
            <a:r>
              <a:rPr lang="en-NZ" sz="2000" dirty="0"/>
              <a:t> believes CT colonography is most appropriate, they refer on for CT colonography. Result to come to GP.</a:t>
            </a:r>
          </a:p>
        </p:txBody>
      </p:sp>
    </p:spTree>
    <p:extLst>
      <p:ext uri="{BB962C8B-B14F-4D97-AF65-F5344CB8AC3E}">
        <p14:creationId xmlns:p14="http://schemas.microsoft.com/office/powerpoint/2010/main" val="317943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1" y="0"/>
            <a:ext cx="949686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655" y="365125"/>
            <a:ext cx="6305145" cy="1288577"/>
          </a:xfrm>
        </p:spPr>
        <p:txBody>
          <a:bodyPr>
            <a:normAutofit/>
          </a:bodyPr>
          <a:lstStyle/>
          <a:p>
            <a:r>
              <a:rPr lang="en-NZ" sz="4000" dirty="0"/>
              <a:t>	CT Colonography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1930" y="1866507"/>
            <a:ext cx="8606673" cy="476053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600" dirty="0">
                <a:latin typeface="Open Sans" panose="020B0606030504020204" pitchFamily="34" charset="0"/>
              </a:rPr>
              <a:t>L</a:t>
            </a:r>
            <a:r>
              <a:rPr lang="en-US" sz="1600" b="0" i="0" dirty="0">
                <a:effectLst/>
                <a:latin typeface="Open Sans" panose="020B0606030504020204" pitchFamily="34" charset="0"/>
              </a:rPr>
              <a:t>ess invasive than a colonoscopy</a:t>
            </a:r>
          </a:p>
          <a:p>
            <a:pPr algn="l"/>
            <a:r>
              <a:rPr lang="en-US" sz="1600" dirty="0">
                <a:latin typeface="Open Sans" panose="020B0606030504020204" pitchFamily="34" charset="0"/>
              </a:rPr>
              <a:t>M</a:t>
            </a:r>
            <a:r>
              <a:rPr lang="en-US" sz="1600" b="0" i="0" dirty="0">
                <a:effectLst/>
                <a:latin typeface="Open Sans" panose="020B0606030504020204" pitchFamily="34" charset="0"/>
              </a:rPr>
              <a:t>ajor limitation is that if polyps are detected they are unable to be biopsied or removed at the time, meaning that a second procedure (i.e. colonoscopy) may be required. </a:t>
            </a:r>
          </a:p>
          <a:p>
            <a:pPr algn="l"/>
            <a:r>
              <a:rPr lang="en-US" sz="1600" b="0" i="0" dirty="0">
                <a:effectLst/>
                <a:latin typeface="Open Sans" panose="020B0606030504020204" pitchFamily="34" charset="0"/>
              </a:rPr>
              <a:t>The bowel is inflated with gas, e.g. carbon dioxide, via a tube inserted in the anus, which allows the wall of the bowel to be </a:t>
            </a:r>
            <a:r>
              <a:rPr lang="en-US" sz="1600" b="0" i="0" dirty="0" err="1">
                <a:effectLst/>
                <a:latin typeface="Open Sans" panose="020B0606030504020204" pitchFamily="34" charset="0"/>
              </a:rPr>
              <a:t>visualised</a:t>
            </a:r>
            <a:r>
              <a:rPr lang="en-US" sz="1600" b="0" i="0" dirty="0">
                <a:effectLst/>
                <a:latin typeface="Open Sans" panose="020B0606030504020204" pitchFamily="34" charset="0"/>
              </a:rPr>
              <a:t> on the CT images. The images are taken with the patient in different positions and using a low dose of radiation. </a:t>
            </a:r>
          </a:p>
          <a:p>
            <a:pPr algn="l"/>
            <a:r>
              <a:rPr lang="en-US" sz="1600" b="0" i="0" dirty="0">
                <a:effectLst/>
                <a:latin typeface="Open Sans" panose="020B0606030504020204" pitchFamily="34" charset="0"/>
              </a:rPr>
              <a:t>Sedation is not required, recovery time is therefore faster and there is a very low risk of perforation of the bowel.</a:t>
            </a:r>
            <a:br>
              <a:rPr lang="en-US" sz="1600" b="0" i="0" dirty="0">
                <a:effectLst/>
                <a:latin typeface="Open Sans" panose="020B0606030504020204" pitchFamily="34" charset="0"/>
              </a:rPr>
            </a:br>
            <a:endParaRPr lang="en-US" sz="1600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en-US" sz="1600" b="0" i="0" dirty="0">
                <a:effectLst/>
                <a:latin typeface="Open Sans" panose="020B0606030504020204" pitchFamily="34" charset="0"/>
              </a:rPr>
              <a:t>May be the more appropriate investigation in: </a:t>
            </a:r>
          </a:p>
          <a:p>
            <a:pPr marL="0" indent="0" algn="l">
              <a:buNone/>
            </a:pPr>
            <a:r>
              <a:rPr lang="en-US" sz="1600" b="0" i="0" dirty="0">
                <a:effectLst/>
                <a:latin typeface="Open Sans" panose="020B0606030504020204" pitchFamily="34" charset="0"/>
              </a:rPr>
              <a:t>	Symptomatic patients who do not have an altered bowel habit with looser or 	more frequent motions or rectal bleeding as the predominant indication.</a:t>
            </a:r>
          </a:p>
          <a:p>
            <a:pPr marL="0" indent="0" algn="l">
              <a:buNone/>
            </a:pPr>
            <a:r>
              <a:rPr lang="en-US" sz="1600" b="0" i="0" dirty="0">
                <a:effectLst/>
                <a:latin typeface="Open Sans" panose="020B0606030504020204" pitchFamily="34" charset="0"/>
              </a:rPr>
              <a:t>	Patients who have a Category 1 family history or no family history.</a:t>
            </a:r>
          </a:p>
          <a:p>
            <a:pPr marL="0" indent="0" algn="l">
              <a:buNone/>
            </a:pPr>
            <a:r>
              <a:rPr lang="en-US" sz="1600" b="0" i="0" dirty="0">
                <a:effectLst/>
                <a:latin typeface="Open Sans" panose="020B0606030504020204" pitchFamily="34" charset="0"/>
              </a:rPr>
              <a:t>	Patients who are aged &gt; 80 years who may have significant co-morbidities 	which can complicate the procedure or the preparation required.</a:t>
            </a:r>
          </a:p>
          <a:p>
            <a:pPr marL="0" indent="0" algn="l">
              <a:buNone/>
            </a:pPr>
            <a:r>
              <a:rPr lang="en-US" sz="1600" dirty="0">
                <a:latin typeface="Open Sans" panose="020B0606030504020204" pitchFamily="34" charset="0"/>
              </a:rPr>
              <a:t>	</a:t>
            </a:r>
            <a:r>
              <a:rPr lang="en-US" sz="1600" b="0" i="0" dirty="0">
                <a:effectLst/>
                <a:latin typeface="Open Sans" panose="020B0606030504020204" pitchFamily="34" charset="0"/>
              </a:rPr>
              <a:t>Some patients, e.g. those with limited mobility may also have difficulty 	tolerating the preparation required for a colonoscopy.</a:t>
            </a:r>
          </a:p>
          <a:p>
            <a:pPr marL="0" indent="0">
              <a:buNone/>
            </a:pP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195923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ED9F6CD41D15478AA435D1B7B1985C" ma:contentTypeVersion="4" ma:contentTypeDescription="Create a new document." ma:contentTypeScope="" ma:versionID="77777ea93f55c2ffc92fc87e70fa338f">
  <xsd:schema xmlns:xsd="http://www.w3.org/2001/XMLSchema" xmlns:xs="http://www.w3.org/2001/XMLSchema" xmlns:p="http://schemas.microsoft.com/office/2006/metadata/properties" xmlns:ns3="9f677059-bd40-46a3-9585-b37726763464" targetNamespace="http://schemas.microsoft.com/office/2006/metadata/properties" ma:root="true" ma:fieldsID="452d181a5addd7f1d92d83576e97d08a" ns3:_="">
    <xsd:import namespace="9f677059-bd40-46a3-9585-b37726763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77059-bd40-46a3-9585-b377267634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D94F51-F10F-442C-AB50-1C55A1EDD1A5}">
  <ds:schemaRefs>
    <ds:schemaRef ds:uri="9f677059-bd40-46a3-9585-b377267634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4ADF31D-1D8D-46FC-9F7E-4812F32A96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D5EC95-ACDD-401E-8ABC-B217306056BC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9f677059-bd40-46a3-9585-b3772676346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1386</Words>
  <Application>Microsoft Office PowerPoint</Application>
  <PresentationFormat>Widescreen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Clinical Advisary Peer Group</vt:lpstr>
      <vt:lpstr>COVID Community Care</vt:lpstr>
      <vt:lpstr>COVID Community Care</vt:lpstr>
      <vt:lpstr>COVID Community Care</vt:lpstr>
      <vt:lpstr>COVID Community Care</vt:lpstr>
      <vt:lpstr>COVID Community Care - Enablers</vt:lpstr>
      <vt:lpstr>COVID Community Care - Feedback</vt:lpstr>
      <vt:lpstr>Referring for CT Colonography</vt:lpstr>
      <vt:lpstr> CT Colonography</vt:lpstr>
      <vt:lpstr> CT Colonography</vt:lpstr>
      <vt:lpstr> CT Colonography</vt:lpstr>
      <vt:lpstr> CT Colonography</vt:lpstr>
      <vt:lpstr> CT Colonography</vt:lpstr>
      <vt:lpstr>Referring for CT Colonography</vt:lpstr>
      <vt:lpstr>PrEP in Primary Care</vt:lpstr>
      <vt:lpstr>Diabetes Model of Care</vt:lpstr>
      <vt:lpstr>Diabetes Model of Care Key Features</vt:lpstr>
      <vt:lpstr>Diabetes Model of Care Key Features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Advisary Peer Group</dc:title>
  <dc:creator>Katy Smith</dc:creator>
  <cp:lastModifiedBy>Katy Smith</cp:lastModifiedBy>
  <cp:revision>4</cp:revision>
  <dcterms:created xsi:type="dcterms:W3CDTF">2021-11-22T01:47:44Z</dcterms:created>
  <dcterms:modified xsi:type="dcterms:W3CDTF">2022-07-19T04:09:38Z</dcterms:modified>
</cp:coreProperties>
</file>