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D312F-4524-432F-BA01-1B7CE4AC6D4E}" v="1" dt="2024-06-07T00:40:51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454" autoAdjust="0"/>
    <p:restoredTop sz="94668" autoAdjust="0"/>
  </p:normalViewPr>
  <p:slideViewPr>
    <p:cSldViewPr snapToGrid="0">
      <p:cViewPr varScale="1">
        <p:scale>
          <a:sx n="108" d="100"/>
          <a:sy n="108" d="100"/>
        </p:scale>
        <p:origin x="14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373B6-758F-406B-A8FE-B2D1F1DAD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8B4D26-076E-4CC3-BFCC-8D005A43E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66AF6-92ED-40C0-856A-164AC5E3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B8A1D-3FFF-42BC-81B9-0666094C8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DF7A0-D981-49A6-BA91-06F8F24C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0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A1F49-157F-453A-9CBE-7E63F794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66201-A10A-4002-A005-1FFDC9188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B2535-3FC2-409C-B0B7-7FCDD9D74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FEF9B-B22F-4C97-8BE8-2CC51675F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10965-10A0-4A7E-96ED-D376D1FD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1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3377F0-F27F-4693-B228-72C32180E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B6699-53E2-4DF0-850D-59CA13700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0979E-E973-432C-B22E-C547B5D23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21C50-0D50-4C58-9E21-1DFC037FE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0587F-2840-41EF-8F24-B8AC4583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0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29CFE-5092-47DA-A23A-8B024E625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921FD-9B97-4017-A99B-DDE63A5C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67042-D395-4F87-8B4A-40009C9C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C5CF0-69A2-42EC-A839-972962507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0F0C7-A058-4BEA-90A9-D2F38CAF4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B3BAF-1EAB-4AAF-98F3-81A9E3168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0DF34-5BB1-45C9-BB52-1B05171A4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5488D-8D84-4F8D-92C4-1D20A049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AE787-49F6-4577-8873-2A7825CC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49B55-2354-4EFA-AA39-52A64E59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4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51216-8867-4571-9DF4-ABE99D5E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ACF5A-FDAB-49BB-BFD8-B450424D1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7C29D-0CEA-4CE2-A649-CD621287C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18DFF-96F4-4CB8-8FBF-9BC61C8C1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25D9F-8105-4E2C-822F-A5C02ACE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2EB25-A11E-432A-A91D-5813788B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8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464ED-5C5F-4F9A-AC59-988815D2D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C2783-B0AA-4F17-B67F-4EB0EE074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6D298-F4E1-41D4-A0A5-854235ECAE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1033C1-D46E-4375-AB38-FE87ECDE2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7CA59C-7D20-4044-A0F2-478C8CA65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343386-C21D-4C14-9355-898E86D6F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09B640-923A-4CCB-A9BB-521EAB31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2B0B9-A846-419C-869F-D97C4A67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3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71439-7129-4E11-B84F-58904F224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347887-110D-4434-8693-CC1222186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CC43F-63BB-45CA-AAA0-F6446BAA7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BE797-0EFF-405A-AA60-A05B2A3E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7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64EC45-A00F-4CEF-8B4A-EBEFC63D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FA61FA-00FA-4D54-82EE-D214A4E79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ADDF6-CF12-449D-A27B-AA008D81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5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84F7-21EC-446C-96DA-9E9A0B94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81F97-F321-42B4-A3CE-3D9306190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E3706-A31C-4D02-B14C-B9944D27F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2FAAE-3E0B-4DCB-B035-EF970AFC0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0D33A-B04B-488A-BE2C-8C4C316C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860F1-113E-4791-85AF-7E41B0F8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AFDF9-CFE6-4701-8910-28CEC1F8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9BD306-080D-4425-8769-D516549636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3E7DE-1FDD-48F3-8886-432E7376E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7FFA4-704A-4F33-84F7-BA6623552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2D7FA-FDE1-4EF4-A63D-8D493D28B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A6516-E6CE-4BB7-92DC-E77F865E7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3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92CAE2-687C-4AA0-A153-0CBAB773E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98781-1995-4943-8DCB-8F80E7073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F4742-2BC9-45C2-8EA4-5EBBDE21B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6F414-83DF-4A85-9C46-3EF51D02913C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07C59-E8C8-4962-B1ED-4559FDFB9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C6F2E-6EDE-4D5A-9CF5-E33E0B744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DDD64-4E18-456C-BC78-35DD75993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6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4D4153D-D049-4306-AE19-6685CC4B8395}"/>
              </a:ext>
            </a:extLst>
          </p:cNvPr>
          <p:cNvSpPr txBox="1"/>
          <p:nvPr/>
        </p:nvSpPr>
        <p:spPr>
          <a:xfrm>
            <a:off x="330143" y="3276900"/>
            <a:ext cx="1799325" cy="26161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Aim statement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2E5E65-BDC1-4F76-B31D-AD1D3E5AC6EA}"/>
              </a:ext>
            </a:extLst>
          </p:cNvPr>
          <p:cNvSpPr txBox="1"/>
          <p:nvPr/>
        </p:nvSpPr>
        <p:spPr>
          <a:xfrm>
            <a:off x="4249947" y="139448"/>
            <a:ext cx="40371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QI Project Name</a:t>
            </a:r>
          </a:p>
          <a:p>
            <a:pPr algn="ctr"/>
            <a:r>
              <a:rPr lang="en-US" sz="1400" dirty="0"/>
              <a:t>Date: </a:t>
            </a:r>
          </a:p>
        </p:txBody>
      </p:sp>
      <p:sp>
        <p:nvSpPr>
          <p:cNvPr id="4" name="TextBox 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C8DB1BE-364E-4A5D-87D5-9C88152207EF}"/>
              </a:ext>
            </a:extLst>
          </p:cNvPr>
          <p:cNvSpPr txBox="1"/>
          <p:nvPr/>
        </p:nvSpPr>
        <p:spPr>
          <a:xfrm>
            <a:off x="2443205" y="1643045"/>
            <a:ext cx="211726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1. </a:t>
            </a:r>
          </a:p>
        </p:txBody>
      </p:sp>
      <p:sp>
        <p:nvSpPr>
          <p:cNvPr id="5" name="TextBox 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8E87B4F-AAA5-4BC3-9547-D3807D88F882}"/>
              </a:ext>
            </a:extLst>
          </p:cNvPr>
          <p:cNvSpPr txBox="1"/>
          <p:nvPr/>
        </p:nvSpPr>
        <p:spPr>
          <a:xfrm>
            <a:off x="2443201" y="3690474"/>
            <a:ext cx="2119518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3. </a:t>
            </a:r>
          </a:p>
        </p:txBody>
      </p:sp>
      <p:sp>
        <p:nvSpPr>
          <p:cNvPr id="6" name="TextBox 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40926F1F-DD20-440D-8AE7-5DF73F1305C0}"/>
              </a:ext>
            </a:extLst>
          </p:cNvPr>
          <p:cNvSpPr txBox="1"/>
          <p:nvPr/>
        </p:nvSpPr>
        <p:spPr>
          <a:xfrm>
            <a:off x="2441442" y="5942515"/>
            <a:ext cx="2126936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5. </a:t>
            </a:r>
          </a:p>
        </p:txBody>
      </p:sp>
      <p:sp>
        <p:nvSpPr>
          <p:cNvPr id="9" name="TextBox 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E632AFB4-D7B1-4120-AFB7-5CE75E4CD607}"/>
              </a:ext>
            </a:extLst>
          </p:cNvPr>
          <p:cNvSpPr txBox="1"/>
          <p:nvPr/>
        </p:nvSpPr>
        <p:spPr>
          <a:xfrm>
            <a:off x="2448164" y="829090"/>
            <a:ext cx="211726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Primary Drivers</a:t>
            </a:r>
          </a:p>
        </p:txBody>
      </p:sp>
      <p:sp>
        <p:nvSpPr>
          <p:cNvPr id="10" name="TextBox 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CD991AB-50D9-45DF-BEA3-BD963C4602EB}"/>
              </a:ext>
            </a:extLst>
          </p:cNvPr>
          <p:cNvSpPr txBox="1"/>
          <p:nvPr/>
        </p:nvSpPr>
        <p:spPr>
          <a:xfrm>
            <a:off x="4777648" y="840399"/>
            <a:ext cx="214797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Secondary Driver</a:t>
            </a:r>
          </a:p>
        </p:txBody>
      </p:sp>
      <p:sp>
        <p:nvSpPr>
          <p:cNvPr id="11" name="TextBox 1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EB858D0-4640-4EAC-A503-A13603D83CDE}"/>
              </a:ext>
            </a:extLst>
          </p:cNvPr>
          <p:cNvSpPr txBox="1"/>
          <p:nvPr/>
        </p:nvSpPr>
        <p:spPr>
          <a:xfrm>
            <a:off x="4777647" y="1345108"/>
            <a:ext cx="2143600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12" name="TextBox 1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8275210-2813-429C-BA2A-D94F5FB98F33}"/>
              </a:ext>
            </a:extLst>
          </p:cNvPr>
          <p:cNvSpPr txBox="1"/>
          <p:nvPr/>
        </p:nvSpPr>
        <p:spPr>
          <a:xfrm>
            <a:off x="4777645" y="1615055"/>
            <a:ext cx="2143601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13" name="TextBox 1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7F4AA00E-099A-42CA-9A48-4BBAC8198110}"/>
              </a:ext>
            </a:extLst>
          </p:cNvPr>
          <p:cNvSpPr txBox="1"/>
          <p:nvPr/>
        </p:nvSpPr>
        <p:spPr>
          <a:xfrm>
            <a:off x="4781756" y="1900357"/>
            <a:ext cx="2139299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1100" dirty="0"/>
          </a:p>
        </p:txBody>
      </p:sp>
      <p:cxnSp>
        <p:nvCxnSpPr>
          <p:cNvPr id="18" name="Straight Arrow Connector 1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C44D5306-42A6-41AA-B02C-742F4FC3E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1"/>
            <a:endCxn id="2" idx="0"/>
          </p:cNvCxnSpPr>
          <p:nvPr/>
        </p:nvCxnSpPr>
        <p:spPr>
          <a:xfrm flipH="1">
            <a:off x="1229806" y="1773850"/>
            <a:ext cx="1213399" cy="1503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18B80FF2-F4B5-4A23-BA4B-F32CC2AF3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1" idx="1"/>
            <a:endCxn id="28" idx="3"/>
          </p:cNvCxnSpPr>
          <p:nvPr/>
        </p:nvCxnSpPr>
        <p:spPr>
          <a:xfrm flipH="1">
            <a:off x="4560466" y="2467576"/>
            <a:ext cx="212609" cy="177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11E63B87-3E4F-4B9D-B3B1-D9489604D4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6" idx="1"/>
            <a:endCxn id="28" idx="3"/>
          </p:cNvCxnSpPr>
          <p:nvPr/>
        </p:nvCxnSpPr>
        <p:spPr>
          <a:xfrm flipH="1" flipV="1">
            <a:off x="4560466" y="2645468"/>
            <a:ext cx="212610" cy="107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42B5106-A0C3-487C-983C-E1FC0F843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7" idx="1"/>
            <a:endCxn id="66" idx="1"/>
          </p:cNvCxnSpPr>
          <p:nvPr/>
        </p:nvCxnSpPr>
        <p:spPr>
          <a:xfrm flipH="1">
            <a:off x="7100044" y="1409400"/>
            <a:ext cx="173419" cy="35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3FDDA0F-38B3-47FA-A295-E385D68A9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1" idx="1"/>
            <a:endCxn id="6" idx="3"/>
          </p:cNvCxnSpPr>
          <p:nvPr/>
        </p:nvCxnSpPr>
        <p:spPr>
          <a:xfrm flipH="1" flipV="1">
            <a:off x="4568378" y="6073320"/>
            <a:ext cx="203495" cy="86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A670463-A21C-4864-9BB3-38D7A20A2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0" idx="1"/>
            <a:endCxn id="6" idx="3"/>
          </p:cNvCxnSpPr>
          <p:nvPr/>
        </p:nvCxnSpPr>
        <p:spPr>
          <a:xfrm flipH="1">
            <a:off x="4568378" y="5867615"/>
            <a:ext cx="209076" cy="205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8C192D62-A88C-49F3-804B-135C33BC2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" idx="1"/>
            <a:endCxn id="29" idx="3"/>
          </p:cNvCxnSpPr>
          <p:nvPr/>
        </p:nvCxnSpPr>
        <p:spPr>
          <a:xfrm flipH="1" flipV="1">
            <a:off x="4570135" y="5109508"/>
            <a:ext cx="201738" cy="294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92F5B7B1-40E4-C749-BB0A-45491A91CBE8}"/>
              </a:ext>
            </a:extLst>
          </p:cNvPr>
          <p:cNvSpPr txBox="1"/>
          <p:nvPr/>
        </p:nvSpPr>
        <p:spPr>
          <a:xfrm>
            <a:off x="7273462" y="840636"/>
            <a:ext cx="247037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Change ideas to test</a:t>
            </a:r>
          </a:p>
        </p:txBody>
      </p:sp>
      <p:sp>
        <p:nvSpPr>
          <p:cNvPr id="31" name="TextBox 3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970C740F-4BEA-41F3-D76E-1521B49A999A}"/>
              </a:ext>
            </a:extLst>
          </p:cNvPr>
          <p:cNvSpPr txBox="1"/>
          <p:nvPr/>
        </p:nvSpPr>
        <p:spPr>
          <a:xfrm>
            <a:off x="10059951" y="845711"/>
            <a:ext cx="1873577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Change concepts</a:t>
            </a:r>
          </a:p>
        </p:txBody>
      </p:sp>
      <p:sp>
        <p:nvSpPr>
          <p:cNvPr id="40" name="TextBox 3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CF02EAF9-DE3C-CE21-26C2-50114C1ED59F}"/>
              </a:ext>
            </a:extLst>
          </p:cNvPr>
          <p:cNvSpPr txBox="1"/>
          <p:nvPr/>
        </p:nvSpPr>
        <p:spPr>
          <a:xfrm>
            <a:off x="4777454" y="5736810"/>
            <a:ext cx="2148172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41" name="TextBox 4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9AAA3BC-BC41-DBD0-D54E-7BDCD82210C6}"/>
              </a:ext>
            </a:extLst>
          </p:cNvPr>
          <p:cNvSpPr txBox="1"/>
          <p:nvPr/>
        </p:nvSpPr>
        <p:spPr>
          <a:xfrm>
            <a:off x="4771873" y="6028728"/>
            <a:ext cx="2153753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42" name="TextBox 4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86E1E9C-01C9-C8F9-290C-4324A578FBA7}"/>
              </a:ext>
            </a:extLst>
          </p:cNvPr>
          <p:cNvSpPr txBox="1"/>
          <p:nvPr/>
        </p:nvSpPr>
        <p:spPr>
          <a:xfrm>
            <a:off x="4771873" y="6311984"/>
            <a:ext cx="2153753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43" name="TextBox 4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5B4AE2C-B78E-E146-10D3-1765AF707C4B}"/>
              </a:ext>
            </a:extLst>
          </p:cNvPr>
          <p:cNvSpPr txBox="1"/>
          <p:nvPr/>
        </p:nvSpPr>
        <p:spPr>
          <a:xfrm>
            <a:off x="4777646" y="3323755"/>
            <a:ext cx="2139032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44" name="TextBox 4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8DEB0DD-3D61-7D2C-F15A-B374F14025E3}"/>
              </a:ext>
            </a:extLst>
          </p:cNvPr>
          <p:cNvSpPr txBox="1"/>
          <p:nvPr/>
        </p:nvSpPr>
        <p:spPr>
          <a:xfrm>
            <a:off x="4773075" y="3604295"/>
            <a:ext cx="2143591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45" name="TextBox 4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F67635A-6E28-BF72-A67F-2F4303269F0B}"/>
              </a:ext>
            </a:extLst>
          </p:cNvPr>
          <p:cNvSpPr txBox="1"/>
          <p:nvPr/>
        </p:nvSpPr>
        <p:spPr>
          <a:xfrm>
            <a:off x="4773075" y="4057206"/>
            <a:ext cx="2143591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67" name="TextBox 6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370CB875-2A51-919C-1C56-19613FDD7BF1}"/>
              </a:ext>
            </a:extLst>
          </p:cNvPr>
          <p:cNvSpPr txBox="1"/>
          <p:nvPr/>
        </p:nvSpPr>
        <p:spPr>
          <a:xfrm>
            <a:off x="7273463" y="1278595"/>
            <a:ext cx="2470374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68" name="TextBox 6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38A705C3-AB2E-A00B-E90A-CC90A1228EFC}"/>
              </a:ext>
            </a:extLst>
          </p:cNvPr>
          <p:cNvSpPr txBox="1"/>
          <p:nvPr/>
        </p:nvSpPr>
        <p:spPr>
          <a:xfrm>
            <a:off x="7272665" y="1577814"/>
            <a:ext cx="247613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69" name="TextBox 6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803DDC1A-1632-817A-63EF-6CBC776680E2}"/>
              </a:ext>
            </a:extLst>
          </p:cNvPr>
          <p:cNvSpPr txBox="1"/>
          <p:nvPr/>
        </p:nvSpPr>
        <p:spPr>
          <a:xfrm>
            <a:off x="7267707" y="1958300"/>
            <a:ext cx="247613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0" name="TextBox 6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2F04E544-DCF2-BDBA-4564-C3DD95EA9B40}"/>
              </a:ext>
            </a:extLst>
          </p:cNvPr>
          <p:cNvSpPr txBox="1"/>
          <p:nvPr/>
        </p:nvSpPr>
        <p:spPr>
          <a:xfrm>
            <a:off x="7278425" y="4757974"/>
            <a:ext cx="2470374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1" name="TextBox 7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872F5A31-A0CD-B519-47EA-FFC5BB9D7913}"/>
              </a:ext>
            </a:extLst>
          </p:cNvPr>
          <p:cNvSpPr txBox="1"/>
          <p:nvPr/>
        </p:nvSpPr>
        <p:spPr>
          <a:xfrm>
            <a:off x="7278424" y="5068890"/>
            <a:ext cx="2470374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2" name="TextBox 7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E3D35C4-30AA-1604-340D-8F88D2F98EC1}"/>
              </a:ext>
            </a:extLst>
          </p:cNvPr>
          <p:cNvSpPr txBox="1"/>
          <p:nvPr/>
        </p:nvSpPr>
        <p:spPr>
          <a:xfrm>
            <a:off x="7267708" y="5987423"/>
            <a:ext cx="248109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3" name="TextBox 7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331889E-6BA5-5C41-BA22-F361B0D4B67D}"/>
              </a:ext>
            </a:extLst>
          </p:cNvPr>
          <p:cNvSpPr txBox="1"/>
          <p:nvPr/>
        </p:nvSpPr>
        <p:spPr>
          <a:xfrm>
            <a:off x="7267707" y="2921214"/>
            <a:ext cx="248109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4" name="TextBox 7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8FA6EE9F-B2E1-4190-CF53-59530FD2A663}"/>
              </a:ext>
            </a:extLst>
          </p:cNvPr>
          <p:cNvSpPr txBox="1"/>
          <p:nvPr/>
        </p:nvSpPr>
        <p:spPr>
          <a:xfrm>
            <a:off x="7267708" y="3247982"/>
            <a:ext cx="248109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5" name="TextBox 7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11CF0D0-BF40-6C39-B7F1-DFE10ED9E6A1}"/>
              </a:ext>
            </a:extLst>
          </p:cNvPr>
          <p:cNvSpPr txBox="1"/>
          <p:nvPr/>
        </p:nvSpPr>
        <p:spPr>
          <a:xfrm>
            <a:off x="7278425" y="3572764"/>
            <a:ext cx="2465412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6" name="TextBox 7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2198F117-FBBE-2A16-37C5-D0C5173D9E2A}"/>
              </a:ext>
            </a:extLst>
          </p:cNvPr>
          <p:cNvSpPr txBox="1"/>
          <p:nvPr/>
        </p:nvSpPr>
        <p:spPr>
          <a:xfrm>
            <a:off x="10068194" y="1283826"/>
            <a:ext cx="1881916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7" name="TextBox 7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1EA79428-B9CE-9468-F948-31B5039A4014}"/>
              </a:ext>
            </a:extLst>
          </p:cNvPr>
          <p:cNvSpPr txBox="1"/>
          <p:nvPr/>
        </p:nvSpPr>
        <p:spPr>
          <a:xfrm>
            <a:off x="10072094" y="2097945"/>
            <a:ext cx="188757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8" name="TextBox 7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92705C2-7F33-7EED-7310-1BE3B9D6E173}"/>
              </a:ext>
            </a:extLst>
          </p:cNvPr>
          <p:cNvSpPr txBox="1"/>
          <p:nvPr/>
        </p:nvSpPr>
        <p:spPr>
          <a:xfrm>
            <a:off x="10070872" y="3099858"/>
            <a:ext cx="187923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79" name="TextBox 7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2DAD15C-6BC2-BD2F-B044-25A8D2EC6AE8}"/>
              </a:ext>
            </a:extLst>
          </p:cNvPr>
          <p:cNvSpPr txBox="1"/>
          <p:nvPr/>
        </p:nvSpPr>
        <p:spPr>
          <a:xfrm>
            <a:off x="10080827" y="4685916"/>
            <a:ext cx="1881916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80" name="TextBox 7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A785F35-2500-49A2-B661-9A3447127CBD}"/>
              </a:ext>
            </a:extLst>
          </p:cNvPr>
          <p:cNvSpPr txBox="1"/>
          <p:nvPr/>
        </p:nvSpPr>
        <p:spPr>
          <a:xfrm>
            <a:off x="10072094" y="5160253"/>
            <a:ext cx="188757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81" name="TextBox 8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2541F18-CFF5-C29F-E6C3-681BF35068AD}"/>
              </a:ext>
            </a:extLst>
          </p:cNvPr>
          <p:cNvSpPr txBox="1"/>
          <p:nvPr/>
        </p:nvSpPr>
        <p:spPr>
          <a:xfrm>
            <a:off x="10080434" y="5899059"/>
            <a:ext cx="187923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82" name="TextBox 8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8824317B-0D63-4007-3249-13B36586ADEB}"/>
              </a:ext>
            </a:extLst>
          </p:cNvPr>
          <p:cNvSpPr txBox="1"/>
          <p:nvPr/>
        </p:nvSpPr>
        <p:spPr>
          <a:xfrm>
            <a:off x="10071265" y="3570274"/>
            <a:ext cx="1881916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83" name="TextBox 8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EB4CD550-8404-37EE-0852-A88AF4E0ECA5}"/>
              </a:ext>
            </a:extLst>
          </p:cNvPr>
          <p:cNvSpPr txBox="1"/>
          <p:nvPr/>
        </p:nvSpPr>
        <p:spPr>
          <a:xfrm>
            <a:off x="10072094" y="3910051"/>
            <a:ext cx="188757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84" name="TextBox 8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0676451-107D-FC41-B5C2-F5A491CF842E}"/>
              </a:ext>
            </a:extLst>
          </p:cNvPr>
          <p:cNvSpPr txBox="1"/>
          <p:nvPr/>
        </p:nvSpPr>
        <p:spPr>
          <a:xfrm>
            <a:off x="10080434" y="4223554"/>
            <a:ext cx="187923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cxnSp>
        <p:nvCxnSpPr>
          <p:cNvPr id="92" name="Straight Arrow Connector 9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215EB37-D4DC-1DF5-DEA9-8E9EFAD20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" idx="1"/>
            <a:endCxn id="29" idx="3"/>
          </p:cNvCxnSpPr>
          <p:nvPr/>
        </p:nvCxnSpPr>
        <p:spPr>
          <a:xfrm flipH="1">
            <a:off x="4570135" y="4825410"/>
            <a:ext cx="202940" cy="284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6BF79F29-D645-01FA-8D8A-1E6F491FA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" idx="1"/>
            <a:endCxn id="29" idx="3"/>
          </p:cNvCxnSpPr>
          <p:nvPr/>
        </p:nvCxnSpPr>
        <p:spPr>
          <a:xfrm flipH="1">
            <a:off x="4570135" y="5101141"/>
            <a:ext cx="197157" cy="8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1C8992E-0780-A5D6-5C57-823140D333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2" idx="1"/>
            <a:endCxn id="6" idx="3"/>
          </p:cNvCxnSpPr>
          <p:nvPr/>
        </p:nvCxnSpPr>
        <p:spPr>
          <a:xfrm flipH="1" flipV="1">
            <a:off x="4568378" y="6073320"/>
            <a:ext cx="203495" cy="369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45764F3-2357-2D85-E219-50817054A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9" idx="1"/>
            <a:endCxn id="2" idx="3"/>
          </p:cNvCxnSpPr>
          <p:nvPr/>
        </p:nvCxnSpPr>
        <p:spPr>
          <a:xfrm flipH="1" flipV="1">
            <a:off x="2129468" y="3407705"/>
            <a:ext cx="313732" cy="1701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257D4068-8B0D-CA5A-5F49-E89DCA789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1" idx="1"/>
            <a:endCxn id="4" idx="3"/>
          </p:cNvCxnSpPr>
          <p:nvPr/>
        </p:nvCxnSpPr>
        <p:spPr>
          <a:xfrm flipH="1">
            <a:off x="4560467" y="1475913"/>
            <a:ext cx="217180" cy="297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E5E3A5EF-AD20-C1EE-1EFC-900054059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3" idx="1"/>
            <a:endCxn id="4" idx="3"/>
          </p:cNvCxnSpPr>
          <p:nvPr/>
        </p:nvCxnSpPr>
        <p:spPr>
          <a:xfrm flipH="1" flipV="1">
            <a:off x="4560467" y="1773850"/>
            <a:ext cx="221289" cy="257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6F0F80EC-4E1B-EC5E-7549-D834F4E18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8" idx="1"/>
            <a:endCxn id="66" idx="1"/>
          </p:cNvCxnSpPr>
          <p:nvPr/>
        </p:nvCxnSpPr>
        <p:spPr>
          <a:xfrm flipH="1">
            <a:off x="7100044" y="1708619"/>
            <a:ext cx="172621" cy="5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68EA5C9-D7EE-6C28-DB3B-F887E54F3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2" idx="1"/>
            <a:endCxn id="4" idx="3"/>
          </p:cNvCxnSpPr>
          <p:nvPr/>
        </p:nvCxnSpPr>
        <p:spPr>
          <a:xfrm flipH="1">
            <a:off x="4560467" y="1745860"/>
            <a:ext cx="217178" cy="27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6E95D618-6EEB-99E9-1D17-2545646CB9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5" idx="1"/>
            <a:endCxn id="88" idx="1"/>
          </p:cNvCxnSpPr>
          <p:nvPr/>
        </p:nvCxnSpPr>
        <p:spPr>
          <a:xfrm flipH="1">
            <a:off x="7059478" y="3703569"/>
            <a:ext cx="218947" cy="211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F9E25F7-7C3A-E483-F0B6-5DB74851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4" idx="1"/>
            <a:endCxn id="88" idx="1"/>
          </p:cNvCxnSpPr>
          <p:nvPr/>
        </p:nvCxnSpPr>
        <p:spPr>
          <a:xfrm flipH="1" flipV="1">
            <a:off x="7059478" y="3914776"/>
            <a:ext cx="218947" cy="442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7EC4D9C-7CCA-E608-4EDD-A396F3E4C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86" idx="1"/>
          </p:cNvCxnSpPr>
          <p:nvPr/>
        </p:nvCxnSpPr>
        <p:spPr>
          <a:xfrm flipH="1">
            <a:off x="7065968" y="4888779"/>
            <a:ext cx="201739" cy="212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9B35E38-1A4A-F46A-C002-D47E3247D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1" idx="1"/>
            <a:endCxn id="86" idx="1"/>
          </p:cNvCxnSpPr>
          <p:nvPr/>
        </p:nvCxnSpPr>
        <p:spPr>
          <a:xfrm flipH="1" flipV="1">
            <a:off x="7065968" y="5101141"/>
            <a:ext cx="212456" cy="98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4D32E562-3838-9346-226C-FAE4446F3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6" idx="1"/>
            <a:endCxn id="87" idx="1"/>
          </p:cNvCxnSpPr>
          <p:nvPr/>
        </p:nvCxnSpPr>
        <p:spPr>
          <a:xfrm flipH="1">
            <a:off x="7074928" y="5801070"/>
            <a:ext cx="203495" cy="369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8BAB954-4EB5-2CE1-B728-167895A64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5" idx="1"/>
            <a:endCxn id="87" idx="1"/>
          </p:cNvCxnSpPr>
          <p:nvPr/>
        </p:nvCxnSpPr>
        <p:spPr>
          <a:xfrm flipH="1" flipV="1">
            <a:off x="7074928" y="6170760"/>
            <a:ext cx="203495" cy="260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57F8B48-B85E-90D2-BE55-BC0207ED2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6" idx="1"/>
            <a:endCxn id="67" idx="3"/>
          </p:cNvCxnSpPr>
          <p:nvPr/>
        </p:nvCxnSpPr>
        <p:spPr>
          <a:xfrm flipH="1" flipV="1">
            <a:off x="9743837" y="1409400"/>
            <a:ext cx="324357" cy="5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63E1500-B536-E1A5-BC40-0B95E209D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7" idx="1"/>
            <a:endCxn id="69" idx="3"/>
          </p:cNvCxnSpPr>
          <p:nvPr/>
        </p:nvCxnSpPr>
        <p:spPr>
          <a:xfrm flipH="1" flipV="1">
            <a:off x="9743837" y="2089105"/>
            <a:ext cx="328257" cy="139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9EF2DB5E-2CB0-4072-471A-34565CA2E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22" idx="1"/>
            <a:endCxn id="73" idx="3"/>
          </p:cNvCxnSpPr>
          <p:nvPr/>
        </p:nvCxnSpPr>
        <p:spPr>
          <a:xfrm flipH="1">
            <a:off x="9748797" y="2699545"/>
            <a:ext cx="319397" cy="352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6EEB43F-08D6-9F8E-3A76-75BEF67B3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8" idx="1"/>
            <a:endCxn id="74" idx="3"/>
          </p:cNvCxnSpPr>
          <p:nvPr/>
        </p:nvCxnSpPr>
        <p:spPr>
          <a:xfrm flipH="1">
            <a:off x="9748798" y="3230663"/>
            <a:ext cx="322074" cy="148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327F3BA3-0951-7644-1C79-5C886B475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3" idx="1"/>
            <a:endCxn id="53" idx="3"/>
          </p:cNvCxnSpPr>
          <p:nvPr/>
        </p:nvCxnSpPr>
        <p:spPr>
          <a:xfrm flipH="1" flipV="1">
            <a:off x="9748799" y="4038402"/>
            <a:ext cx="323295" cy="2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0B54F66-F90F-4444-E876-C597DC96D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4" idx="1"/>
            <a:endCxn id="54" idx="3"/>
          </p:cNvCxnSpPr>
          <p:nvPr/>
        </p:nvCxnSpPr>
        <p:spPr>
          <a:xfrm flipH="1">
            <a:off x="9748799" y="4354359"/>
            <a:ext cx="331635" cy="2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31718181-1C7B-3D16-5D0A-71FB77CD7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9" idx="1"/>
            <a:endCxn id="70" idx="3"/>
          </p:cNvCxnSpPr>
          <p:nvPr/>
        </p:nvCxnSpPr>
        <p:spPr>
          <a:xfrm flipH="1">
            <a:off x="9748799" y="4816721"/>
            <a:ext cx="332028" cy="72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116538D-D2E0-2189-2702-7209A5944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0" idx="1"/>
            <a:endCxn id="71" idx="3"/>
          </p:cNvCxnSpPr>
          <p:nvPr/>
        </p:nvCxnSpPr>
        <p:spPr>
          <a:xfrm flipH="1" flipV="1">
            <a:off x="9748798" y="5199695"/>
            <a:ext cx="323296" cy="91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18780EF0-12F4-F88F-E5CD-0B46FB86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1" idx="1"/>
            <a:endCxn id="56" idx="3"/>
          </p:cNvCxnSpPr>
          <p:nvPr/>
        </p:nvCxnSpPr>
        <p:spPr>
          <a:xfrm flipH="1" flipV="1">
            <a:off x="9748797" y="5801070"/>
            <a:ext cx="331637" cy="228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7DA343F-331C-2AF9-5C45-9761DF7F7BE6}"/>
              </a:ext>
            </a:extLst>
          </p:cNvPr>
          <p:cNvSpPr txBox="1"/>
          <p:nvPr/>
        </p:nvSpPr>
        <p:spPr>
          <a:xfrm>
            <a:off x="4773075" y="4694605"/>
            <a:ext cx="2143591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16" name="TextBox 1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C13E0F06-0817-F799-8839-6EEE1897F27A}"/>
              </a:ext>
            </a:extLst>
          </p:cNvPr>
          <p:cNvSpPr txBox="1"/>
          <p:nvPr/>
        </p:nvSpPr>
        <p:spPr>
          <a:xfrm>
            <a:off x="4767292" y="4970336"/>
            <a:ext cx="2149374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17" name="TextBox 1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9143634-20A5-D14D-68FD-F83FDC3F1C9A}"/>
              </a:ext>
            </a:extLst>
          </p:cNvPr>
          <p:cNvSpPr txBox="1"/>
          <p:nvPr/>
        </p:nvSpPr>
        <p:spPr>
          <a:xfrm>
            <a:off x="4771873" y="5272880"/>
            <a:ext cx="2149374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21" name="TextBox 2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CD139A74-9B62-EAEC-F87F-4167EB24B31F}"/>
              </a:ext>
            </a:extLst>
          </p:cNvPr>
          <p:cNvSpPr txBox="1"/>
          <p:nvPr/>
        </p:nvSpPr>
        <p:spPr>
          <a:xfrm>
            <a:off x="4773075" y="2336771"/>
            <a:ext cx="2143602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26" name="TextBox 2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3555C316-13CD-4FC1-D72D-118AEE686365}"/>
              </a:ext>
            </a:extLst>
          </p:cNvPr>
          <p:cNvSpPr txBox="1"/>
          <p:nvPr/>
        </p:nvSpPr>
        <p:spPr>
          <a:xfrm>
            <a:off x="4773076" y="2621702"/>
            <a:ext cx="2148172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28" name="TextBox 2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22646B8C-2CCB-C58E-2E64-F86DF955AD91}"/>
              </a:ext>
            </a:extLst>
          </p:cNvPr>
          <p:cNvSpPr txBox="1"/>
          <p:nvPr/>
        </p:nvSpPr>
        <p:spPr>
          <a:xfrm>
            <a:off x="2443204" y="2514663"/>
            <a:ext cx="211726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2. </a:t>
            </a:r>
          </a:p>
        </p:txBody>
      </p:sp>
      <p:sp>
        <p:nvSpPr>
          <p:cNvPr id="29" name="TextBox 2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3CE66864-739D-3B45-31DA-CC1C72C34C7C}"/>
              </a:ext>
            </a:extLst>
          </p:cNvPr>
          <p:cNvSpPr txBox="1"/>
          <p:nvPr/>
        </p:nvSpPr>
        <p:spPr>
          <a:xfrm>
            <a:off x="2443200" y="4978704"/>
            <a:ext cx="2126935" cy="2616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4. </a:t>
            </a:r>
          </a:p>
        </p:txBody>
      </p:sp>
      <p:sp>
        <p:nvSpPr>
          <p:cNvPr id="51" name="TextBox 5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21D22544-B4A6-A9BA-47ED-25F208504BDA}"/>
              </a:ext>
            </a:extLst>
          </p:cNvPr>
          <p:cNvSpPr txBox="1"/>
          <p:nvPr/>
        </p:nvSpPr>
        <p:spPr>
          <a:xfrm>
            <a:off x="7267708" y="2275308"/>
            <a:ext cx="2481088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52" name="TextBox 5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F0A5777-60B5-62AC-341A-0AAA46C89C18}"/>
              </a:ext>
            </a:extLst>
          </p:cNvPr>
          <p:cNvSpPr txBox="1"/>
          <p:nvPr/>
        </p:nvSpPr>
        <p:spPr>
          <a:xfrm>
            <a:off x="7267707" y="2595758"/>
            <a:ext cx="2481089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53" name="TextBox 5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9E6AC4A2-3528-6DB7-1B35-5026645C6DDB}"/>
              </a:ext>
            </a:extLst>
          </p:cNvPr>
          <p:cNvSpPr txBox="1"/>
          <p:nvPr/>
        </p:nvSpPr>
        <p:spPr>
          <a:xfrm>
            <a:off x="7278425" y="3907597"/>
            <a:ext cx="2470374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54" name="TextBox 5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E31627B5-AC6B-9169-ADCB-AC1BEB449128}"/>
              </a:ext>
            </a:extLst>
          </p:cNvPr>
          <p:cNvSpPr txBox="1"/>
          <p:nvPr/>
        </p:nvSpPr>
        <p:spPr>
          <a:xfrm>
            <a:off x="7278425" y="4226253"/>
            <a:ext cx="2470374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55" name="TextBox 54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9E983926-CBC7-03F0-B679-00816BA0188C}"/>
              </a:ext>
            </a:extLst>
          </p:cNvPr>
          <p:cNvSpPr txBox="1"/>
          <p:nvPr/>
        </p:nvSpPr>
        <p:spPr>
          <a:xfrm>
            <a:off x="7278423" y="6299957"/>
            <a:ext cx="2470374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56" name="TextBox 5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13B13E1-2928-36AD-C5C8-540A1A1E6A74}"/>
              </a:ext>
            </a:extLst>
          </p:cNvPr>
          <p:cNvSpPr txBox="1"/>
          <p:nvPr/>
        </p:nvSpPr>
        <p:spPr>
          <a:xfrm>
            <a:off x="7278423" y="5670265"/>
            <a:ext cx="2470374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sp>
        <p:nvSpPr>
          <p:cNvPr id="66" name="Right Brace 65">
            <a:extLst>
              <a:ext uri="{FF2B5EF4-FFF2-40B4-BE49-F238E27FC236}">
                <a16:creationId xmlns:a16="http://schemas.microsoft.com/office/drawing/2014/main" id="{B65FFC52-33F7-9AA6-53E7-91C7B14E0D10}"/>
              </a:ext>
            </a:extLst>
          </p:cNvPr>
          <p:cNvSpPr/>
          <p:nvPr/>
        </p:nvSpPr>
        <p:spPr>
          <a:xfrm>
            <a:off x="6946950" y="1326465"/>
            <a:ext cx="153094" cy="872419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6" name="Right Brace 85">
            <a:extLst>
              <a:ext uri="{FF2B5EF4-FFF2-40B4-BE49-F238E27FC236}">
                <a16:creationId xmlns:a16="http://schemas.microsoft.com/office/drawing/2014/main" id="{25347004-1F86-7C47-4E6A-E52D83C8FC70}"/>
              </a:ext>
            </a:extLst>
          </p:cNvPr>
          <p:cNvSpPr/>
          <p:nvPr/>
        </p:nvSpPr>
        <p:spPr>
          <a:xfrm>
            <a:off x="6964087" y="4627359"/>
            <a:ext cx="101881" cy="94756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7" name="Right Brace 86">
            <a:extLst>
              <a:ext uri="{FF2B5EF4-FFF2-40B4-BE49-F238E27FC236}">
                <a16:creationId xmlns:a16="http://schemas.microsoft.com/office/drawing/2014/main" id="{DB6A65E4-B8AA-F67C-9716-527C53EE6C4E}"/>
              </a:ext>
            </a:extLst>
          </p:cNvPr>
          <p:cNvSpPr/>
          <p:nvPr/>
        </p:nvSpPr>
        <p:spPr>
          <a:xfrm>
            <a:off x="6964088" y="5703828"/>
            <a:ext cx="110840" cy="93386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8" name="Right Brace 87">
            <a:extLst>
              <a:ext uri="{FF2B5EF4-FFF2-40B4-BE49-F238E27FC236}">
                <a16:creationId xmlns:a16="http://schemas.microsoft.com/office/drawing/2014/main" id="{03AB989F-559B-5C3C-F4B9-1EBEB82FE038}"/>
              </a:ext>
            </a:extLst>
          </p:cNvPr>
          <p:cNvSpPr/>
          <p:nvPr/>
        </p:nvSpPr>
        <p:spPr>
          <a:xfrm>
            <a:off x="6949814" y="3298390"/>
            <a:ext cx="109664" cy="123277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9" name="Right Brace 88">
            <a:extLst>
              <a:ext uri="{FF2B5EF4-FFF2-40B4-BE49-F238E27FC236}">
                <a16:creationId xmlns:a16="http://schemas.microsoft.com/office/drawing/2014/main" id="{E8DA8DA3-B76C-EA12-4A6D-42578DACCFCE}"/>
              </a:ext>
            </a:extLst>
          </p:cNvPr>
          <p:cNvSpPr/>
          <p:nvPr/>
        </p:nvSpPr>
        <p:spPr>
          <a:xfrm>
            <a:off x="6965264" y="2294978"/>
            <a:ext cx="109664" cy="7972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cxnSp>
        <p:nvCxnSpPr>
          <p:cNvPr id="99" name="Straight Arrow Connector 9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DACA308-E068-1E91-A1E2-E6110EEFD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2" idx="1"/>
            <a:endCxn id="87" idx="1"/>
          </p:cNvCxnSpPr>
          <p:nvPr/>
        </p:nvCxnSpPr>
        <p:spPr>
          <a:xfrm flipH="1">
            <a:off x="7074928" y="6118228"/>
            <a:ext cx="192780" cy="52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AD217A31-2668-DE2E-FE35-D8F0D2E53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3" idx="1"/>
            <a:endCxn id="88" idx="1"/>
          </p:cNvCxnSpPr>
          <p:nvPr/>
        </p:nvCxnSpPr>
        <p:spPr>
          <a:xfrm flipH="1" flipV="1">
            <a:off x="7059478" y="3914776"/>
            <a:ext cx="218947" cy="123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3DA64245-B976-A342-B5E9-E4149EAAE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4" idx="1"/>
            <a:endCxn id="88" idx="1"/>
          </p:cNvCxnSpPr>
          <p:nvPr/>
        </p:nvCxnSpPr>
        <p:spPr>
          <a:xfrm flipH="1">
            <a:off x="7059478" y="3378787"/>
            <a:ext cx="208230" cy="535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DA431B8-6F9B-AB57-FD6E-F993594AA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1" idx="1"/>
            <a:endCxn id="89" idx="1"/>
          </p:cNvCxnSpPr>
          <p:nvPr/>
        </p:nvCxnSpPr>
        <p:spPr>
          <a:xfrm flipH="1">
            <a:off x="7074928" y="2406113"/>
            <a:ext cx="192780" cy="2874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387C326-499E-C37F-90EB-024B1D6A0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3" idx="1"/>
            <a:endCxn id="89" idx="1"/>
          </p:cNvCxnSpPr>
          <p:nvPr/>
        </p:nvCxnSpPr>
        <p:spPr>
          <a:xfrm flipH="1" flipV="1">
            <a:off x="7074928" y="2693602"/>
            <a:ext cx="192779" cy="358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5576E82-202E-BE55-E7DA-AC8C7D788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2" idx="1"/>
            <a:endCxn id="89" idx="1"/>
          </p:cNvCxnSpPr>
          <p:nvPr/>
        </p:nvCxnSpPr>
        <p:spPr>
          <a:xfrm flipH="1" flipV="1">
            <a:off x="7074928" y="2693602"/>
            <a:ext cx="192779" cy="32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B85434BC-1910-54A3-CF8B-A222F9EB35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9" idx="1"/>
            <a:endCxn id="89" idx="1"/>
          </p:cNvCxnSpPr>
          <p:nvPr/>
        </p:nvCxnSpPr>
        <p:spPr>
          <a:xfrm flipH="1">
            <a:off x="7074928" y="2089105"/>
            <a:ext cx="192779" cy="604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1F3845BD-1562-3301-EB43-856C646BC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3" idx="1"/>
            <a:endCxn id="5" idx="3"/>
          </p:cNvCxnSpPr>
          <p:nvPr/>
        </p:nvCxnSpPr>
        <p:spPr>
          <a:xfrm flipH="1">
            <a:off x="4562719" y="3454560"/>
            <a:ext cx="214927" cy="366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D82CDB41-87E7-51A1-9A51-D655C2004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5" idx="1"/>
            <a:endCxn id="5" idx="3"/>
          </p:cNvCxnSpPr>
          <p:nvPr/>
        </p:nvCxnSpPr>
        <p:spPr>
          <a:xfrm flipH="1" flipV="1">
            <a:off x="4562719" y="3821279"/>
            <a:ext cx="210356" cy="366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F4E3430-DCE3-F8C4-9020-B6FE4E82A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4" idx="1"/>
            <a:endCxn id="5" idx="3"/>
          </p:cNvCxnSpPr>
          <p:nvPr/>
        </p:nvCxnSpPr>
        <p:spPr>
          <a:xfrm flipH="1">
            <a:off x="4562719" y="3735100"/>
            <a:ext cx="210356" cy="86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29454B9A-78FC-BC2C-F5A8-EFF34221B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8" idx="1"/>
            <a:endCxn id="2" idx="3"/>
          </p:cNvCxnSpPr>
          <p:nvPr/>
        </p:nvCxnSpPr>
        <p:spPr>
          <a:xfrm flipH="1">
            <a:off x="2129468" y="2645468"/>
            <a:ext cx="313736" cy="762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CAC87B7-4E0E-608D-FD5D-A37C920A5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" idx="1"/>
            <a:endCxn id="2" idx="3"/>
          </p:cNvCxnSpPr>
          <p:nvPr/>
        </p:nvCxnSpPr>
        <p:spPr>
          <a:xfrm flipH="1" flipV="1">
            <a:off x="2129468" y="3407705"/>
            <a:ext cx="313733" cy="413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75A25F10-6F8F-E057-B5DD-11AAF1339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" idx="1"/>
            <a:endCxn id="2" idx="2"/>
          </p:cNvCxnSpPr>
          <p:nvPr/>
        </p:nvCxnSpPr>
        <p:spPr>
          <a:xfrm flipH="1" flipV="1">
            <a:off x="1229806" y="3538510"/>
            <a:ext cx="1211636" cy="25348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7408F39-E354-F9E6-351B-BE61C9002659}"/>
              </a:ext>
            </a:extLst>
          </p:cNvPr>
          <p:cNvSpPr txBox="1"/>
          <p:nvPr/>
        </p:nvSpPr>
        <p:spPr>
          <a:xfrm>
            <a:off x="10062532" y="1578058"/>
            <a:ext cx="188757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cxnSp>
        <p:nvCxnSpPr>
          <p:cNvPr id="211" name="Straight Arrow Connector 21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00FCD030-8122-DA41-8F83-459ECD767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08" idx="1"/>
          </p:cNvCxnSpPr>
          <p:nvPr/>
        </p:nvCxnSpPr>
        <p:spPr>
          <a:xfrm flipH="1" flipV="1">
            <a:off x="9721555" y="1688656"/>
            <a:ext cx="340977" cy="20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F47C4692-5FFB-4FD4-B937-734AE182CB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7" idx="1"/>
            <a:endCxn id="51" idx="3"/>
          </p:cNvCxnSpPr>
          <p:nvPr/>
        </p:nvCxnSpPr>
        <p:spPr>
          <a:xfrm flipH="1">
            <a:off x="9748796" y="2228750"/>
            <a:ext cx="323298" cy="177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28D9A94-DFF7-1CAB-724F-8249B2B3C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7" idx="1"/>
            <a:endCxn id="52" idx="3"/>
          </p:cNvCxnSpPr>
          <p:nvPr/>
        </p:nvCxnSpPr>
        <p:spPr>
          <a:xfrm flipH="1">
            <a:off x="9748796" y="2228750"/>
            <a:ext cx="323298" cy="49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561E8436-6960-C2FC-3210-06361C7EF55D}"/>
              </a:ext>
            </a:extLst>
          </p:cNvPr>
          <p:cNvSpPr txBox="1"/>
          <p:nvPr/>
        </p:nvSpPr>
        <p:spPr>
          <a:xfrm>
            <a:off x="10068194" y="2568740"/>
            <a:ext cx="1887578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100" dirty="0"/>
          </a:p>
        </p:txBody>
      </p:sp>
      <p:cxnSp>
        <p:nvCxnSpPr>
          <p:cNvPr id="228" name="Straight Arrow Connector 227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7E49A5E2-FAD5-06AC-5DC8-4917D8714A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2" idx="1"/>
            <a:endCxn id="75" idx="3"/>
          </p:cNvCxnSpPr>
          <p:nvPr/>
        </p:nvCxnSpPr>
        <p:spPr>
          <a:xfrm flipH="1">
            <a:off x="9743837" y="3701079"/>
            <a:ext cx="327428" cy="2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899F2ED4-D8CF-417D-16DE-853555364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1" idx="1"/>
            <a:endCxn id="72" idx="3"/>
          </p:cNvCxnSpPr>
          <p:nvPr/>
        </p:nvCxnSpPr>
        <p:spPr>
          <a:xfrm flipH="1">
            <a:off x="9748798" y="6029864"/>
            <a:ext cx="331636" cy="88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 descr="This flow chart can be filled in to create the SMART aim from key drivers and secondary driver/change ideas.">
            <a:extLst>
              <a:ext uri="{FF2B5EF4-FFF2-40B4-BE49-F238E27FC236}">
                <a16:creationId xmlns:a16="http://schemas.microsoft.com/office/drawing/2014/main" id="{7E148F79-D7D4-F27C-6A19-147440E9D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81" idx="1"/>
            <a:endCxn id="55" idx="3"/>
          </p:cNvCxnSpPr>
          <p:nvPr/>
        </p:nvCxnSpPr>
        <p:spPr>
          <a:xfrm flipH="1">
            <a:off x="9748797" y="6029864"/>
            <a:ext cx="331637" cy="400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494A234-E018-7AB8-D66C-4A2B80AD33FE}"/>
              </a:ext>
            </a:extLst>
          </p:cNvPr>
          <p:cNvSpPr txBox="1"/>
          <p:nvPr/>
        </p:nvSpPr>
        <p:spPr>
          <a:xfrm>
            <a:off x="156868" y="5755260"/>
            <a:ext cx="1941136" cy="83099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sz="1200" dirty="0"/>
              <a:t>Add and delete as required. For more boxes and arrows:</a:t>
            </a:r>
          </a:p>
          <a:p>
            <a:r>
              <a:rPr lang="en-NZ" sz="1200" dirty="0"/>
              <a:t>Ctrl-C to copy</a:t>
            </a:r>
          </a:p>
          <a:p>
            <a:r>
              <a:rPr lang="en-NZ" sz="1200" dirty="0"/>
              <a:t>Ctrl-V to paste</a:t>
            </a:r>
          </a:p>
        </p:txBody>
      </p:sp>
    </p:spTree>
    <p:extLst>
      <p:ext uri="{BB962C8B-B14F-4D97-AF65-F5344CB8AC3E}">
        <p14:creationId xmlns:p14="http://schemas.microsoft.com/office/powerpoint/2010/main" val="2041074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2b5f124-b3e6-43f5-b70a-3389ce3480e3">
      <Terms xmlns="http://schemas.microsoft.com/office/infopath/2007/PartnerControls"/>
    </lcf76f155ced4ddcb4097134ff3c332f>
    <TaxCatchAll xmlns="b864c2cb-47cc-4d72-906a-9c436282f60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4C0C42A0310141B17B60195D48D09F" ma:contentTypeVersion="16" ma:contentTypeDescription="Create a new document." ma:contentTypeScope="" ma:versionID="ac0b2e89a585eacd0c788e8e7bf29ce8">
  <xsd:schema xmlns:xsd="http://www.w3.org/2001/XMLSchema" xmlns:xs="http://www.w3.org/2001/XMLSchema" xmlns:p="http://schemas.microsoft.com/office/2006/metadata/properties" xmlns:ns2="f2b5f124-b3e6-43f5-b70a-3389ce3480e3" xmlns:ns3="b864c2cb-47cc-4d72-906a-9c436282f606" targetNamespace="http://schemas.microsoft.com/office/2006/metadata/properties" ma:root="true" ma:fieldsID="17c2ec99f52829fad1c88edf3d373374" ns2:_="" ns3:_="">
    <xsd:import namespace="f2b5f124-b3e6-43f5-b70a-3389ce3480e3"/>
    <xsd:import namespace="b864c2cb-47cc-4d72-906a-9c436282f6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5f124-b3e6-43f5-b70a-3389ce3480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35405db-8a33-41fc-af61-d3b94293c3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4c2cb-47cc-4d72-906a-9c436282f6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cef3a3-8a7f-4327-a907-659ddac86930}" ma:internalName="TaxCatchAll" ma:showField="CatchAllData" ma:web="b864c2cb-47cc-4d72-906a-9c436282f6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64BDAC-03D6-454B-A1D8-34D88EA2F0DA}">
  <ds:schemaRefs>
    <ds:schemaRef ds:uri="http://purl.org/dc/dcmitype/"/>
    <ds:schemaRef ds:uri="b864c2cb-47cc-4d72-906a-9c436282f606"/>
    <ds:schemaRef ds:uri="http://purl.org/dc/terms/"/>
    <ds:schemaRef ds:uri="http://schemas.microsoft.com/office/2006/documentManagement/types"/>
    <ds:schemaRef ds:uri="http://schemas.microsoft.com/office/2006/metadata/properties"/>
    <ds:schemaRef ds:uri="f2b5f124-b3e6-43f5-b70a-3389ce3480e3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A368937-78FE-456A-BB6C-737889326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b5f124-b3e6-43f5-b70a-3389ce3480e3"/>
    <ds:schemaRef ds:uri="b864c2cb-47cc-4d72-906a-9c436282f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724673-17A1-423F-A9E2-668B0790398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2fddd88-4491-4cac-8cef-7ea0ea561dc0}" enabled="1" method="Standard" siteId="{e2a74e9b-3544-499d-9bc6-40d4d65ea2f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2024-06-04T03:00:33Z</dcterms:created>
  <dcterms:modified xsi:type="dcterms:W3CDTF">2024-06-07T00:44:21Z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0x0101003D4C0C42A0310141B17B60195D48D09F</vt:lpwstr>
  </property>
  <property fmtid="{D5CDD505-2E9C-101B-9397-08002B2CF9AE}" pid="3" name="MediaServiceImageTags">
    <vt:lpwstr/>
  </property>
</Properties>
</file>