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7" r:id="rId6"/>
    <p:sldId id="258" r:id="rId7"/>
    <p:sldId id="303" r:id="rId8"/>
    <p:sldId id="301" r:id="rId9"/>
    <p:sldId id="302" r:id="rId10"/>
    <p:sldId id="298" r:id="rId11"/>
    <p:sldId id="267" r:id="rId12"/>
    <p:sldId id="300" r:id="rId13"/>
    <p:sldId id="304" r:id="rId14"/>
    <p:sldId id="307" r:id="rId15"/>
    <p:sldId id="292" r:id="rId16"/>
    <p:sldId id="305" r:id="rId17"/>
    <p:sldId id="275" r:id="rId18"/>
    <p:sldId id="306" r:id="rId19"/>
    <p:sldId id="273" r:id="rId20"/>
    <p:sldId id="272" r:id="rId21"/>
    <p:sldId id="294" r:id="rId22"/>
    <p:sldId id="290"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D40EF5-31DF-614B-34F4-D7C1C24A8C27}" name="Joanne De Lisle" initials="JDL" userId="S::Jo.DeLisle@healthshare.co.nz::276bc6d0-4202-4174-8782-57a7ec1377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18F"/>
    <a:srgbClr val="00B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EFEED-75C2-4B36-B436-46DA100416B4}" v="101" dt="2023-09-18T23:57:08.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6727"/>
  </p:normalViewPr>
  <p:slideViewPr>
    <p:cSldViewPr snapToGrid="0" snapToObjects="1">
      <p:cViewPr varScale="1">
        <p:scale>
          <a:sx n="114" d="100"/>
          <a:sy n="114" d="100"/>
        </p:scale>
        <p:origin x="4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De Lisle" userId="276bc6d0-4202-4174-8782-57a7ec1377c4" providerId="ADAL" clId="{05BEFEED-75C2-4B36-B436-46DA100416B4}"/>
    <pc:docChg chg="undo custSel addSld delSld modSld sldOrd">
      <pc:chgData name="Joanne De Lisle" userId="276bc6d0-4202-4174-8782-57a7ec1377c4" providerId="ADAL" clId="{05BEFEED-75C2-4B36-B436-46DA100416B4}" dt="2023-09-19T00:00:02.649" v="3233" actId="1037"/>
      <pc:docMkLst>
        <pc:docMk/>
      </pc:docMkLst>
      <pc:sldChg chg="modSp mod">
        <pc:chgData name="Joanne De Lisle" userId="276bc6d0-4202-4174-8782-57a7ec1377c4" providerId="ADAL" clId="{05BEFEED-75C2-4B36-B436-46DA100416B4}" dt="2023-08-23T20:58:31.633" v="232" actId="20577"/>
        <pc:sldMkLst>
          <pc:docMk/>
          <pc:sldMk cId="2767578646" sldId="256"/>
        </pc:sldMkLst>
        <pc:spChg chg="mod">
          <ac:chgData name="Joanne De Lisle" userId="276bc6d0-4202-4174-8782-57a7ec1377c4" providerId="ADAL" clId="{05BEFEED-75C2-4B36-B436-46DA100416B4}" dt="2023-08-23T20:58:24.217" v="186" actId="20577"/>
          <ac:spMkLst>
            <pc:docMk/>
            <pc:sldMk cId="2767578646" sldId="256"/>
            <ac:spMk id="2" creationId="{E15FCC2C-A18E-4F7B-BEF0-98C10DB03D68}"/>
          </ac:spMkLst>
        </pc:spChg>
        <pc:spChg chg="mod">
          <ac:chgData name="Joanne De Lisle" userId="276bc6d0-4202-4174-8782-57a7ec1377c4" providerId="ADAL" clId="{05BEFEED-75C2-4B36-B436-46DA100416B4}" dt="2023-08-23T20:58:31.633" v="232" actId="20577"/>
          <ac:spMkLst>
            <pc:docMk/>
            <pc:sldMk cId="2767578646" sldId="256"/>
            <ac:spMk id="3" creationId="{9FF427D8-6FBA-4C3A-9280-6DADB09AE142}"/>
          </ac:spMkLst>
        </pc:spChg>
      </pc:sldChg>
      <pc:sldChg chg="modSp mod">
        <pc:chgData name="Joanne De Lisle" userId="276bc6d0-4202-4174-8782-57a7ec1377c4" providerId="ADAL" clId="{05BEFEED-75C2-4B36-B436-46DA100416B4}" dt="2023-09-18T03:39:25.198" v="3011" actId="1076"/>
        <pc:sldMkLst>
          <pc:docMk/>
          <pc:sldMk cId="2984159394" sldId="258"/>
        </pc:sldMkLst>
        <pc:spChg chg="mod">
          <ac:chgData name="Joanne De Lisle" userId="276bc6d0-4202-4174-8782-57a7ec1377c4" providerId="ADAL" clId="{05BEFEED-75C2-4B36-B436-46DA100416B4}" dt="2023-09-18T03:39:25.198" v="3011" actId="1076"/>
          <ac:spMkLst>
            <pc:docMk/>
            <pc:sldMk cId="2984159394" sldId="258"/>
            <ac:spMk id="2" creationId="{00000000-0000-0000-0000-000000000000}"/>
          </ac:spMkLst>
        </pc:spChg>
      </pc:sldChg>
      <pc:sldChg chg="del">
        <pc:chgData name="Joanne De Lisle" userId="276bc6d0-4202-4174-8782-57a7ec1377c4" providerId="ADAL" clId="{05BEFEED-75C2-4B36-B436-46DA100416B4}" dt="2023-09-11T01:55:24.154" v="1203" actId="2696"/>
        <pc:sldMkLst>
          <pc:docMk/>
          <pc:sldMk cId="1648574035" sldId="259"/>
        </pc:sldMkLst>
      </pc:sldChg>
      <pc:sldChg chg="del">
        <pc:chgData name="Joanne De Lisle" userId="276bc6d0-4202-4174-8782-57a7ec1377c4" providerId="ADAL" clId="{05BEFEED-75C2-4B36-B436-46DA100416B4}" dt="2023-09-11T01:55:29.522" v="1204" actId="2696"/>
        <pc:sldMkLst>
          <pc:docMk/>
          <pc:sldMk cId="2731449214" sldId="260"/>
        </pc:sldMkLst>
      </pc:sldChg>
      <pc:sldChg chg="del">
        <pc:chgData name="Joanne De Lisle" userId="276bc6d0-4202-4174-8782-57a7ec1377c4" providerId="ADAL" clId="{05BEFEED-75C2-4B36-B436-46DA100416B4}" dt="2023-09-11T01:55:33.802" v="1205" actId="2696"/>
        <pc:sldMkLst>
          <pc:docMk/>
          <pc:sldMk cId="3199461498" sldId="261"/>
        </pc:sldMkLst>
      </pc:sldChg>
      <pc:sldChg chg="del">
        <pc:chgData name="Joanne De Lisle" userId="276bc6d0-4202-4174-8782-57a7ec1377c4" providerId="ADAL" clId="{05BEFEED-75C2-4B36-B436-46DA100416B4}" dt="2023-09-11T01:55:39.781" v="1206" actId="2696"/>
        <pc:sldMkLst>
          <pc:docMk/>
          <pc:sldMk cId="2412604149" sldId="262"/>
        </pc:sldMkLst>
      </pc:sldChg>
      <pc:sldChg chg="del">
        <pc:chgData name="Joanne De Lisle" userId="276bc6d0-4202-4174-8782-57a7ec1377c4" providerId="ADAL" clId="{05BEFEED-75C2-4B36-B436-46DA100416B4}" dt="2023-09-11T01:55:42.918" v="1207" actId="2696"/>
        <pc:sldMkLst>
          <pc:docMk/>
          <pc:sldMk cId="919820497" sldId="263"/>
        </pc:sldMkLst>
      </pc:sldChg>
      <pc:sldChg chg="del">
        <pc:chgData name="Joanne De Lisle" userId="276bc6d0-4202-4174-8782-57a7ec1377c4" providerId="ADAL" clId="{05BEFEED-75C2-4B36-B436-46DA100416B4}" dt="2023-09-11T01:55:50.940" v="1208" actId="2696"/>
        <pc:sldMkLst>
          <pc:docMk/>
          <pc:sldMk cId="2223497456" sldId="264"/>
        </pc:sldMkLst>
      </pc:sldChg>
      <pc:sldChg chg="add del">
        <pc:chgData name="Joanne De Lisle" userId="276bc6d0-4202-4174-8782-57a7ec1377c4" providerId="ADAL" clId="{05BEFEED-75C2-4B36-B436-46DA100416B4}" dt="2023-09-06T21:24:39.575" v="342" actId="2696"/>
        <pc:sldMkLst>
          <pc:docMk/>
          <pc:sldMk cId="0" sldId="265"/>
        </pc:sldMkLst>
      </pc:sldChg>
      <pc:sldChg chg="del">
        <pc:chgData name="Joanne De Lisle" userId="276bc6d0-4202-4174-8782-57a7ec1377c4" providerId="ADAL" clId="{05BEFEED-75C2-4B36-B436-46DA100416B4}" dt="2023-09-11T01:55:54.630" v="1209" actId="2696"/>
        <pc:sldMkLst>
          <pc:docMk/>
          <pc:sldMk cId="2328289085" sldId="266"/>
        </pc:sldMkLst>
      </pc:sldChg>
      <pc:sldChg chg="add">
        <pc:chgData name="Joanne De Lisle" userId="276bc6d0-4202-4174-8782-57a7ec1377c4" providerId="ADAL" clId="{05BEFEED-75C2-4B36-B436-46DA100416B4}" dt="2023-09-06T21:02:36.595" v="243"/>
        <pc:sldMkLst>
          <pc:docMk/>
          <pc:sldMk cId="0" sldId="267"/>
        </pc:sldMkLst>
      </pc:sldChg>
      <pc:sldChg chg="del">
        <pc:chgData name="Joanne De Lisle" userId="276bc6d0-4202-4174-8782-57a7ec1377c4" providerId="ADAL" clId="{05BEFEED-75C2-4B36-B436-46DA100416B4}" dt="2023-09-11T01:56:24.843" v="1212" actId="2696"/>
        <pc:sldMkLst>
          <pc:docMk/>
          <pc:sldMk cId="1757033458" sldId="270"/>
        </pc:sldMkLst>
      </pc:sldChg>
      <pc:sldChg chg="addSp delSp modSp mod">
        <pc:chgData name="Joanne De Lisle" userId="276bc6d0-4202-4174-8782-57a7ec1377c4" providerId="ADAL" clId="{05BEFEED-75C2-4B36-B436-46DA100416B4}" dt="2023-09-18T03:33:48.106" v="2940" actId="20577"/>
        <pc:sldMkLst>
          <pc:docMk/>
          <pc:sldMk cId="4095384427" sldId="272"/>
        </pc:sldMkLst>
        <pc:spChg chg="mod">
          <ac:chgData name="Joanne De Lisle" userId="276bc6d0-4202-4174-8782-57a7ec1377c4" providerId="ADAL" clId="{05BEFEED-75C2-4B36-B436-46DA100416B4}" dt="2023-09-18T02:35:14.853" v="2505" actId="207"/>
          <ac:spMkLst>
            <pc:docMk/>
            <pc:sldMk cId="4095384427" sldId="272"/>
            <ac:spMk id="2" creationId="{00000000-0000-0000-0000-000000000000}"/>
          </ac:spMkLst>
        </pc:spChg>
        <pc:spChg chg="mod">
          <ac:chgData name="Joanne De Lisle" userId="276bc6d0-4202-4174-8782-57a7ec1377c4" providerId="ADAL" clId="{05BEFEED-75C2-4B36-B436-46DA100416B4}" dt="2023-09-18T03:33:48.106" v="2940" actId="20577"/>
          <ac:spMkLst>
            <pc:docMk/>
            <pc:sldMk cId="4095384427" sldId="272"/>
            <ac:spMk id="3" creationId="{00000000-0000-0000-0000-000000000000}"/>
          </ac:spMkLst>
        </pc:spChg>
        <pc:spChg chg="add del mod">
          <ac:chgData name="Joanne De Lisle" userId="276bc6d0-4202-4174-8782-57a7ec1377c4" providerId="ADAL" clId="{05BEFEED-75C2-4B36-B436-46DA100416B4}" dt="2023-09-18T02:23:56.667" v="2425" actId="22"/>
          <ac:spMkLst>
            <pc:docMk/>
            <pc:sldMk cId="4095384427" sldId="272"/>
            <ac:spMk id="4" creationId="{CDD0ADA7-8F57-52EA-5F1F-B801BDD68617}"/>
          </ac:spMkLst>
        </pc:spChg>
        <pc:picChg chg="add mod ord">
          <ac:chgData name="Joanne De Lisle" userId="276bc6d0-4202-4174-8782-57a7ec1377c4" providerId="ADAL" clId="{05BEFEED-75C2-4B36-B436-46DA100416B4}" dt="2023-09-18T02:24:11.222" v="2428" actId="1076"/>
          <ac:picMkLst>
            <pc:docMk/>
            <pc:sldMk cId="4095384427" sldId="272"/>
            <ac:picMk id="6" creationId="{9D90ABB8-F053-00E8-CA03-3AAE6FF178BD}"/>
          </ac:picMkLst>
        </pc:picChg>
        <pc:picChg chg="del mod">
          <ac:chgData name="Joanne De Lisle" userId="276bc6d0-4202-4174-8782-57a7ec1377c4" providerId="ADAL" clId="{05BEFEED-75C2-4B36-B436-46DA100416B4}" dt="2023-09-18T02:23:54.355" v="2424" actId="478"/>
          <ac:picMkLst>
            <pc:docMk/>
            <pc:sldMk cId="4095384427" sldId="272"/>
            <ac:picMk id="1026" creationId="{00000000-0000-0000-0000-000000000000}"/>
          </ac:picMkLst>
        </pc:picChg>
      </pc:sldChg>
      <pc:sldChg chg="addSp modSp mod">
        <pc:chgData name="Joanne De Lisle" userId="276bc6d0-4202-4174-8782-57a7ec1377c4" providerId="ADAL" clId="{05BEFEED-75C2-4B36-B436-46DA100416B4}" dt="2023-09-18T02:59:42.320" v="2865" actId="1076"/>
        <pc:sldMkLst>
          <pc:docMk/>
          <pc:sldMk cId="3688071801" sldId="273"/>
        </pc:sldMkLst>
        <pc:spChg chg="mod">
          <ac:chgData name="Joanne De Lisle" userId="276bc6d0-4202-4174-8782-57a7ec1377c4" providerId="ADAL" clId="{05BEFEED-75C2-4B36-B436-46DA100416B4}" dt="2023-09-18T02:59:36.109" v="2864" actId="20578"/>
          <ac:spMkLst>
            <pc:docMk/>
            <pc:sldMk cId="3688071801" sldId="273"/>
            <ac:spMk id="2" creationId="{00000000-0000-0000-0000-000000000000}"/>
          </ac:spMkLst>
        </pc:spChg>
        <pc:picChg chg="mod">
          <ac:chgData name="Joanne De Lisle" userId="276bc6d0-4202-4174-8782-57a7ec1377c4" providerId="ADAL" clId="{05BEFEED-75C2-4B36-B436-46DA100416B4}" dt="2023-09-18T02:59:22.396" v="2861" actId="1076"/>
          <ac:picMkLst>
            <pc:docMk/>
            <pc:sldMk cId="3688071801" sldId="273"/>
            <ac:picMk id="4" creationId="{00000000-0000-0000-0000-000000000000}"/>
          </ac:picMkLst>
        </pc:picChg>
        <pc:picChg chg="add mod">
          <ac:chgData name="Joanne De Lisle" userId="276bc6d0-4202-4174-8782-57a7ec1377c4" providerId="ADAL" clId="{05BEFEED-75C2-4B36-B436-46DA100416B4}" dt="2023-09-18T02:59:42.320" v="2865" actId="1076"/>
          <ac:picMkLst>
            <pc:docMk/>
            <pc:sldMk cId="3688071801" sldId="273"/>
            <ac:picMk id="5" creationId="{C9A3B63C-358F-0062-8170-E217E798CD19}"/>
          </ac:picMkLst>
        </pc:picChg>
      </pc:sldChg>
      <pc:sldChg chg="del">
        <pc:chgData name="Joanne De Lisle" userId="276bc6d0-4202-4174-8782-57a7ec1377c4" providerId="ADAL" clId="{05BEFEED-75C2-4B36-B436-46DA100416B4}" dt="2023-09-11T01:56:30.247" v="1213" actId="2696"/>
        <pc:sldMkLst>
          <pc:docMk/>
          <pc:sldMk cId="180828572" sldId="274"/>
        </pc:sldMkLst>
      </pc:sldChg>
      <pc:sldChg chg="addSp delSp modSp mod">
        <pc:chgData name="Joanne De Lisle" userId="276bc6d0-4202-4174-8782-57a7ec1377c4" providerId="ADAL" clId="{05BEFEED-75C2-4B36-B436-46DA100416B4}" dt="2023-09-19T00:00:02.649" v="3233" actId="1037"/>
        <pc:sldMkLst>
          <pc:docMk/>
          <pc:sldMk cId="383245847" sldId="275"/>
        </pc:sldMkLst>
        <pc:spChg chg="mod">
          <ac:chgData name="Joanne De Lisle" userId="276bc6d0-4202-4174-8782-57a7ec1377c4" providerId="ADAL" clId="{05BEFEED-75C2-4B36-B436-46DA100416B4}" dt="2023-09-18T02:33:28.597" v="2498" actId="1035"/>
          <ac:spMkLst>
            <pc:docMk/>
            <pc:sldMk cId="383245847" sldId="275"/>
            <ac:spMk id="2" creationId="{00000000-0000-0000-0000-000000000000}"/>
          </ac:spMkLst>
        </pc:spChg>
        <pc:spChg chg="del">
          <ac:chgData name="Joanne De Lisle" userId="276bc6d0-4202-4174-8782-57a7ec1377c4" providerId="ADAL" clId="{05BEFEED-75C2-4B36-B436-46DA100416B4}" dt="2023-09-11T02:17:10.414" v="1608" actId="22"/>
          <ac:spMkLst>
            <pc:docMk/>
            <pc:sldMk cId="383245847" sldId="275"/>
            <ac:spMk id="3" creationId="{00000000-0000-0000-0000-000000000000}"/>
          </ac:spMkLst>
        </pc:spChg>
        <pc:spChg chg="add del mod">
          <ac:chgData name="Joanne De Lisle" userId="276bc6d0-4202-4174-8782-57a7ec1377c4" providerId="ADAL" clId="{05BEFEED-75C2-4B36-B436-46DA100416B4}" dt="2023-09-18T23:58:07.404" v="3182"/>
          <ac:spMkLst>
            <pc:docMk/>
            <pc:sldMk cId="383245847" sldId="275"/>
            <ac:spMk id="7" creationId="{4F130130-D4D8-E997-FE22-042270E6E73E}"/>
          </ac:spMkLst>
        </pc:spChg>
        <pc:picChg chg="del mod">
          <ac:chgData name="Joanne De Lisle" userId="276bc6d0-4202-4174-8782-57a7ec1377c4" providerId="ADAL" clId="{05BEFEED-75C2-4B36-B436-46DA100416B4}" dt="2023-09-18T23:56:38.234" v="3013" actId="478"/>
          <ac:picMkLst>
            <pc:docMk/>
            <pc:sldMk cId="383245847" sldId="275"/>
            <ac:picMk id="4" creationId="{00000000-0000-0000-0000-000000000000}"/>
          </ac:picMkLst>
        </pc:picChg>
        <pc:picChg chg="add mod">
          <ac:chgData name="Joanne De Lisle" userId="276bc6d0-4202-4174-8782-57a7ec1377c4" providerId="ADAL" clId="{05BEFEED-75C2-4B36-B436-46DA100416B4}" dt="2023-09-18T23:59:54.648" v="3210" actId="1037"/>
          <ac:picMkLst>
            <pc:docMk/>
            <pc:sldMk cId="383245847" sldId="275"/>
            <ac:picMk id="5" creationId="{78361815-2B1E-B5E5-DF4E-ADB21C0FE617}"/>
          </ac:picMkLst>
        </pc:picChg>
        <pc:picChg chg="add mod ord">
          <ac:chgData name="Joanne De Lisle" userId="276bc6d0-4202-4174-8782-57a7ec1377c4" providerId="ADAL" clId="{05BEFEED-75C2-4B36-B436-46DA100416B4}" dt="2023-09-18T23:58:35.908" v="3188" actId="14100"/>
          <ac:picMkLst>
            <pc:docMk/>
            <pc:sldMk cId="383245847" sldId="275"/>
            <ac:picMk id="6" creationId="{32B1A02B-4898-23F4-E389-867F415B4C80}"/>
          </ac:picMkLst>
        </pc:picChg>
        <pc:picChg chg="add mod">
          <ac:chgData name="Joanne De Lisle" userId="276bc6d0-4202-4174-8782-57a7ec1377c4" providerId="ADAL" clId="{05BEFEED-75C2-4B36-B436-46DA100416B4}" dt="2023-09-19T00:00:02.649" v="3233" actId="1037"/>
          <ac:picMkLst>
            <pc:docMk/>
            <pc:sldMk cId="383245847" sldId="275"/>
            <ac:picMk id="9" creationId="{EA16A894-6968-1DCD-78AA-AEB7A6F1F977}"/>
          </ac:picMkLst>
        </pc:picChg>
      </pc:sldChg>
      <pc:sldChg chg="del">
        <pc:chgData name="Joanne De Lisle" userId="276bc6d0-4202-4174-8782-57a7ec1377c4" providerId="ADAL" clId="{05BEFEED-75C2-4B36-B436-46DA100416B4}" dt="2023-09-11T02:13:27.448" v="1428" actId="2696"/>
        <pc:sldMkLst>
          <pc:docMk/>
          <pc:sldMk cId="1586493555" sldId="276"/>
        </pc:sldMkLst>
      </pc:sldChg>
      <pc:sldChg chg="del">
        <pc:chgData name="Joanne De Lisle" userId="276bc6d0-4202-4174-8782-57a7ec1377c4" providerId="ADAL" clId="{05BEFEED-75C2-4B36-B436-46DA100416B4}" dt="2023-09-11T02:00:16.467" v="1217" actId="2696"/>
        <pc:sldMkLst>
          <pc:docMk/>
          <pc:sldMk cId="4076924691" sldId="278"/>
        </pc:sldMkLst>
      </pc:sldChg>
      <pc:sldChg chg="del">
        <pc:chgData name="Joanne De Lisle" userId="276bc6d0-4202-4174-8782-57a7ec1377c4" providerId="ADAL" clId="{05BEFEED-75C2-4B36-B436-46DA100416B4}" dt="2023-09-11T02:02:04.507" v="1228" actId="2696"/>
        <pc:sldMkLst>
          <pc:docMk/>
          <pc:sldMk cId="994265761" sldId="280"/>
        </pc:sldMkLst>
      </pc:sldChg>
      <pc:sldChg chg="del">
        <pc:chgData name="Joanne De Lisle" userId="276bc6d0-4202-4174-8782-57a7ec1377c4" providerId="ADAL" clId="{05BEFEED-75C2-4B36-B436-46DA100416B4}" dt="2023-09-11T02:00:25.601" v="1218" actId="2696"/>
        <pc:sldMkLst>
          <pc:docMk/>
          <pc:sldMk cId="44287505" sldId="281"/>
        </pc:sldMkLst>
      </pc:sldChg>
      <pc:sldChg chg="del">
        <pc:chgData name="Joanne De Lisle" userId="276bc6d0-4202-4174-8782-57a7ec1377c4" providerId="ADAL" clId="{05BEFEED-75C2-4B36-B436-46DA100416B4}" dt="2023-09-11T02:00:32.316" v="1219" actId="2696"/>
        <pc:sldMkLst>
          <pc:docMk/>
          <pc:sldMk cId="1168715900" sldId="282"/>
        </pc:sldMkLst>
      </pc:sldChg>
      <pc:sldChg chg="del">
        <pc:chgData name="Joanne De Lisle" userId="276bc6d0-4202-4174-8782-57a7ec1377c4" providerId="ADAL" clId="{05BEFEED-75C2-4B36-B436-46DA100416B4}" dt="2023-09-11T02:00:35.841" v="1220" actId="2696"/>
        <pc:sldMkLst>
          <pc:docMk/>
          <pc:sldMk cId="3237316114" sldId="283"/>
        </pc:sldMkLst>
      </pc:sldChg>
      <pc:sldChg chg="del">
        <pc:chgData name="Joanne De Lisle" userId="276bc6d0-4202-4174-8782-57a7ec1377c4" providerId="ADAL" clId="{05BEFEED-75C2-4B36-B436-46DA100416B4}" dt="2023-09-11T02:00:43.065" v="1221" actId="2696"/>
        <pc:sldMkLst>
          <pc:docMk/>
          <pc:sldMk cId="313919635" sldId="284"/>
        </pc:sldMkLst>
      </pc:sldChg>
      <pc:sldChg chg="del">
        <pc:chgData name="Joanne De Lisle" userId="276bc6d0-4202-4174-8782-57a7ec1377c4" providerId="ADAL" clId="{05BEFEED-75C2-4B36-B436-46DA100416B4}" dt="2023-09-11T02:00:47.338" v="1222" actId="2696"/>
        <pc:sldMkLst>
          <pc:docMk/>
          <pc:sldMk cId="1515544363" sldId="285"/>
        </pc:sldMkLst>
      </pc:sldChg>
      <pc:sldChg chg="del">
        <pc:chgData name="Joanne De Lisle" userId="276bc6d0-4202-4174-8782-57a7ec1377c4" providerId="ADAL" clId="{05BEFEED-75C2-4B36-B436-46DA100416B4}" dt="2023-09-11T02:00:54.083" v="1223" actId="2696"/>
        <pc:sldMkLst>
          <pc:docMk/>
          <pc:sldMk cId="665880647" sldId="286"/>
        </pc:sldMkLst>
      </pc:sldChg>
      <pc:sldChg chg="del">
        <pc:chgData name="Joanne De Lisle" userId="276bc6d0-4202-4174-8782-57a7ec1377c4" providerId="ADAL" clId="{05BEFEED-75C2-4B36-B436-46DA100416B4}" dt="2023-09-11T02:00:59.640" v="1224" actId="2696"/>
        <pc:sldMkLst>
          <pc:docMk/>
          <pc:sldMk cId="3918921264" sldId="287"/>
        </pc:sldMkLst>
      </pc:sldChg>
      <pc:sldChg chg="del">
        <pc:chgData name="Joanne De Lisle" userId="276bc6d0-4202-4174-8782-57a7ec1377c4" providerId="ADAL" clId="{05BEFEED-75C2-4B36-B436-46DA100416B4}" dt="2023-09-11T01:56:38.466" v="1214" actId="2696"/>
        <pc:sldMkLst>
          <pc:docMk/>
          <pc:sldMk cId="3542875575" sldId="288"/>
        </pc:sldMkLst>
      </pc:sldChg>
      <pc:sldChg chg="del">
        <pc:chgData name="Joanne De Lisle" userId="276bc6d0-4202-4174-8782-57a7ec1377c4" providerId="ADAL" clId="{05BEFEED-75C2-4B36-B436-46DA100416B4}" dt="2023-08-23T20:58:41.274" v="233" actId="2696"/>
        <pc:sldMkLst>
          <pc:docMk/>
          <pc:sldMk cId="3030250228" sldId="289"/>
        </pc:sldMkLst>
      </pc:sldChg>
      <pc:sldChg chg="ord">
        <pc:chgData name="Joanne De Lisle" userId="276bc6d0-4202-4174-8782-57a7ec1377c4" providerId="ADAL" clId="{05BEFEED-75C2-4B36-B436-46DA100416B4}" dt="2023-09-17T23:38:13.929" v="2365"/>
        <pc:sldMkLst>
          <pc:docMk/>
          <pc:sldMk cId="2208699478" sldId="290"/>
        </pc:sldMkLst>
      </pc:sldChg>
      <pc:sldChg chg="del">
        <pc:chgData name="Joanne De Lisle" userId="276bc6d0-4202-4174-8782-57a7ec1377c4" providerId="ADAL" clId="{05BEFEED-75C2-4B36-B436-46DA100416B4}" dt="2023-09-11T01:56:13.156" v="1211" actId="2696"/>
        <pc:sldMkLst>
          <pc:docMk/>
          <pc:sldMk cId="1434331450" sldId="291"/>
        </pc:sldMkLst>
      </pc:sldChg>
      <pc:sldChg chg="addSp modSp add mod">
        <pc:chgData name="Joanne De Lisle" userId="276bc6d0-4202-4174-8782-57a7ec1377c4" providerId="ADAL" clId="{05BEFEED-75C2-4B36-B436-46DA100416B4}" dt="2023-09-18T02:56:49.217" v="2743" actId="255"/>
        <pc:sldMkLst>
          <pc:docMk/>
          <pc:sldMk cId="231195304" sldId="292"/>
        </pc:sldMkLst>
        <pc:spChg chg="add mod">
          <ac:chgData name="Joanne De Lisle" userId="276bc6d0-4202-4174-8782-57a7ec1377c4" providerId="ADAL" clId="{05BEFEED-75C2-4B36-B436-46DA100416B4}" dt="2023-09-18T02:56:49.217" v="2743" actId="255"/>
          <ac:spMkLst>
            <pc:docMk/>
            <pc:sldMk cId="231195304" sldId="292"/>
            <ac:spMk id="3" creationId="{730FD152-D5BB-B9A7-4F70-1198184D2FFC}"/>
          </ac:spMkLst>
        </pc:spChg>
        <pc:picChg chg="mod">
          <ac:chgData name="Joanne De Lisle" userId="276bc6d0-4202-4174-8782-57a7ec1377c4" providerId="ADAL" clId="{05BEFEED-75C2-4B36-B436-46DA100416B4}" dt="2023-09-18T02:56:09.300" v="2711" actId="1035"/>
          <ac:picMkLst>
            <pc:docMk/>
            <pc:sldMk cId="231195304" sldId="292"/>
            <ac:picMk id="6" creationId="{290B676C-173B-F79F-8939-D773609E296F}"/>
          </ac:picMkLst>
        </pc:picChg>
      </pc:sldChg>
      <pc:sldChg chg="delSp modSp del mod">
        <pc:chgData name="Joanne De Lisle" userId="276bc6d0-4202-4174-8782-57a7ec1377c4" providerId="ADAL" clId="{05BEFEED-75C2-4B36-B436-46DA100416B4}" dt="2023-09-18T02:35:28.895" v="2506" actId="2696"/>
        <pc:sldMkLst>
          <pc:docMk/>
          <pc:sldMk cId="2543116599" sldId="292"/>
        </pc:sldMkLst>
        <pc:spChg chg="del mod">
          <ac:chgData name="Joanne De Lisle" userId="276bc6d0-4202-4174-8782-57a7ec1377c4" providerId="ADAL" clId="{05BEFEED-75C2-4B36-B436-46DA100416B4}" dt="2023-09-17T23:24:06.839" v="1991" actId="21"/>
          <ac:spMkLst>
            <pc:docMk/>
            <pc:sldMk cId="2543116599" sldId="292"/>
            <ac:spMk id="4" creationId="{30522277-82DA-0749-FCF2-2E1E9631AE05}"/>
          </ac:spMkLst>
        </pc:spChg>
        <pc:graphicFrameChg chg="del">
          <ac:chgData name="Joanne De Lisle" userId="276bc6d0-4202-4174-8782-57a7ec1377c4" providerId="ADAL" clId="{05BEFEED-75C2-4B36-B436-46DA100416B4}" dt="2023-09-17T23:24:01.193" v="1989" actId="21"/>
          <ac:graphicFrameMkLst>
            <pc:docMk/>
            <pc:sldMk cId="2543116599" sldId="292"/>
            <ac:graphicFrameMk id="3" creationId="{00000000-0000-0000-0000-000000000000}"/>
          </ac:graphicFrameMkLst>
        </pc:graphicFrameChg>
        <pc:picChg chg="mod">
          <ac:chgData name="Joanne De Lisle" userId="276bc6d0-4202-4174-8782-57a7ec1377c4" providerId="ADAL" clId="{05BEFEED-75C2-4B36-B436-46DA100416B4}" dt="2023-09-17T23:24:27.375" v="2088" actId="1036"/>
          <ac:picMkLst>
            <pc:docMk/>
            <pc:sldMk cId="2543116599" sldId="292"/>
            <ac:picMk id="6" creationId="{290B676C-173B-F79F-8939-D773609E296F}"/>
          </ac:picMkLst>
        </pc:picChg>
        <pc:picChg chg="del">
          <ac:chgData name="Joanne De Lisle" userId="276bc6d0-4202-4174-8782-57a7ec1377c4" providerId="ADAL" clId="{05BEFEED-75C2-4B36-B436-46DA100416B4}" dt="2023-09-17T23:24:08.680" v="1992" actId="478"/>
          <ac:picMkLst>
            <pc:docMk/>
            <pc:sldMk cId="2543116599" sldId="292"/>
            <ac:picMk id="7" creationId="{57F08662-F90F-80BB-B3D9-B5FDE3F10A80}"/>
          </ac:picMkLst>
        </pc:picChg>
      </pc:sldChg>
      <pc:sldChg chg="del">
        <pc:chgData name="Joanne De Lisle" userId="276bc6d0-4202-4174-8782-57a7ec1377c4" providerId="ADAL" clId="{05BEFEED-75C2-4B36-B436-46DA100416B4}" dt="2023-09-11T02:01:28.312" v="1227" actId="2696"/>
        <pc:sldMkLst>
          <pc:docMk/>
          <pc:sldMk cId="4028655953" sldId="293"/>
        </pc:sldMkLst>
      </pc:sldChg>
      <pc:sldChg chg="delSp modSp mod">
        <pc:chgData name="Joanne De Lisle" userId="276bc6d0-4202-4174-8782-57a7ec1377c4" providerId="ADAL" clId="{05BEFEED-75C2-4B36-B436-46DA100416B4}" dt="2023-09-18T22:44:15.161" v="3012" actId="20577"/>
        <pc:sldMkLst>
          <pc:docMk/>
          <pc:sldMk cId="827033179" sldId="294"/>
        </pc:sldMkLst>
        <pc:graphicFrameChg chg="mod modGraphic">
          <ac:chgData name="Joanne De Lisle" userId="276bc6d0-4202-4174-8782-57a7ec1377c4" providerId="ADAL" clId="{05BEFEED-75C2-4B36-B436-46DA100416B4}" dt="2023-09-18T22:44:15.161" v="3012" actId="20577"/>
          <ac:graphicFrameMkLst>
            <pc:docMk/>
            <pc:sldMk cId="827033179" sldId="294"/>
            <ac:graphicFrameMk id="3" creationId="{00000000-0000-0000-0000-000000000000}"/>
          </ac:graphicFrameMkLst>
        </pc:graphicFrameChg>
        <pc:picChg chg="del">
          <ac:chgData name="Joanne De Lisle" userId="276bc6d0-4202-4174-8782-57a7ec1377c4" providerId="ADAL" clId="{05BEFEED-75C2-4B36-B436-46DA100416B4}" dt="2023-09-17T23:25:35.886" v="2135" actId="478"/>
          <ac:picMkLst>
            <pc:docMk/>
            <pc:sldMk cId="827033179" sldId="294"/>
            <ac:picMk id="5" creationId="{314C49E7-9A31-AEE4-CBBC-6F224523751F}"/>
          </ac:picMkLst>
        </pc:picChg>
      </pc:sldChg>
      <pc:sldChg chg="del">
        <pc:chgData name="Joanne De Lisle" userId="276bc6d0-4202-4174-8782-57a7ec1377c4" providerId="ADAL" clId="{05BEFEED-75C2-4B36-B436-46DA100416B4}" dt="2023-09-11T01:56:06.749" v="1210" actId="2696"/>
        <pc:sldMkLst>
          <pc:docMk/>
          <pc:sldMk cId="3933496282" sldId="295"/>
        </pc:sldMkLst>
      </pc:sldChg>
      <pc:sldChg chg="del">
        <pc:chgData name="Joanne De Lisle" userId="276bc6d0-4202-4174-8782-57a7ec1377c4" providerId="ADAL" clId="{05BEFEED-75C2-4B36-B436-46DA100416B4}" dt="2023-09-11T02:01:10.996" v="1225" actId="2696"/>
        <pc:sldMkLst>
          <pc:docMk/>
          <pc:sldMk cId="2774493286" sldId="296"/>
        </pc:sldMkLst>
      </pc:sldChg>
      <pc:sldChg chg="del">
        <pc:chgData name="Joanne De Lisle" userId="276bc6d0-4202-4174-8782-57a7ec1377c4" providerId="ADAL" clId="{05BEFEED-75C2-4B36-B436-46DA100416B4}" dt="2023-09-11T02:01:15.822" v="1226" actId="2696"/>
        <pc:sldMkLst>
          <pc:docMk/>
          <pc:sldMk cId="497708836" sldId="297"/>
        </pc:sldMkLst>
      </pc:sldChg>
      <pc:sldChg chg="addSp delSp modSp new mod">
        <pc:chgData name="Joanne De Lisle" userId="276bc6d0-4202-4174-8782-57a7ec1377c4" providerId="ADAL" clId="{05BEFEED-75C2-4B36-B436-46DA100416B4}" dt="2023-09-18T03:34:30.077" v="2943" actId="207"/>
        <pc:sldMkLst>
          <pc:docMk/>
          <pc:sldMk cId="2055863911" sldId="298"/>
        </pc:sldMkLst>
        <pc:spChg chg="del">
          <ac:chgData name="Joanne De Lisle" userId="276bc6d0-4202-4174-8782-57a7ec1377c4" providerId="ADAL" clId="{05BEFEED-75C2-4B36-B436-46DA100416B4}" dt="2023-09-06T21:20:50.171" v="245" actId="21"/>
          <ac:spMkLst>
            <pc:docMk/>
            <pc:sldMk cId="2055863911" sldId="298"/>
            <ac:spMk id="2" creationId="{65235326-BD10-1A73-2821-01C0421F0CEF}"/>
          </ac:spMkLst>
        </pc:spChg>
        <pc:spChg chg="add mod">
          <ac:chgData name="Joanne De Lisle" userId="276bc6d0-4202-4174-8782-57a7ec1377c4" providerId="ADAL" clId="{05BEFEED-75C2-4B36-B436-46DA100416B4}" dt="2023-09-18T03:34:24.834" v="2942" actId="207"/>
          <ac:spMkLst>
            <pc:docMk/>
            <pc:sldMk cId="2055863911" sldId="298"/>
            <ac:spMk id="4" creationId="{C1D896E5-FCB3-EE9D-D596-FD2FBFF96715}"/>
          </ac:spMkLst>
        </pc:spChg>
        <pc:spChg chg="add mod">
          <ac:chgData name="Joanne De Lisle" userId="276bc6d0-4202-4174-8782-57a7ec1377c4" providerId="ADAL" clId="{05BEFEED-75C2-4B36-B436-46DA100416B4}" dt="2023-09-11T01:42:59.733" v="438" actId="14100"/>
          <ac:spMkLst>
            <pc:docMk/>
            <pc:sldMk cId="2055863911" sldId="298"/>
            <ac:spMk id="6" creationId="{705DC71B-A701-0DEC-686B-93D2144E3D5A}"/>
          </ac:spMkLst>
        </pc:spChg>
        <pc:spChg chg="add mod">
          <ac:chgData name="Joanne De Lisle" userId="276bc6d0-4202-4174-8782-57a7ec1377c4" providerId="ADAL" clId="{05BEFEED-75C2-4B36-B436-46DA100416B4}" dt="2023-09-18T03:34:30.077" v="2943" actId="207"/>
          <ac:spMkLst>
            <pc:docMk/>
            <pc:sldMk cId="2055863911" sldId="298"/>
            <ac:spMk id="8" creationId="{43CD02AB-03F4-889B-5CFF-C009D2D83BB4}"/>
          </ac:spMkLst>
        </pc:spChg>
        <pc:picChg chg="add mod">
          <ac:chgData name="Joanne De Lisle" userId="276bc6d0-4202-4174-8782-57a7ec1377c4" providerId="ADAL" clId="{05BEFEED-75C2-4B36-B436-46DA100416B4}" dt="2023-09-11T01:45:24.298" v="476" actId="1076"/>
          <ac:picMkLst>
            <pc:docMk/>
            <pc:sldMk cId="2055863911" sldId="298"/>
            <ac:picMk id="5" creationId="{AF4CAD2C-D353-D3C9-1D8B-6B2F9AC3C823}"/>
          </ac:picMkLst>
        </pc:picChg>
        <pc:picChg chg="add del">
          <ac:chgData name="Joanne De Lisle" userId="276bc6d0-4202-4174-8782-57a7ec1377c4" providerId="ADAL" clId="{05BEFEED-75C2-4B36-B436-46DA100416B4}" dt="2023-09-11T01:45:34.489" v="478" actId="22"/>
          <ac:picMkLst>
            <pc:docMk/>
            <pc:sldMk cId="2055863911" sldId="298"/>
            <ac:picMk id="9" creationId="{6614EC00-BDF1-08ED-EA1B-F307BE3FB1A0}"/>
          </ac:picMkLst>
        </pc:picChg>
      </pc:sldChg>
      <pc:sldChg chg="add del">
        <pc:chgData name="Joanne De Lisle" userId="276bc6d0-4202-4174-8782-57a7ec1377c4" providerId="ADAL" clId="{05BEFEED-75C2-4B36-B436-46DA100416B4}" dt="2023-09-11T01:58:13.358" v="1216" actId="2696"/>
        <pc:sldMkLst>
          <pc:docMk/>
          <pc:sldMk cId="0" sldId="299"/>
        </pc:sldMkLst>
      </pc:sldChg>
      <pc:sldChg chg="addSp delSp modSp new mod">
        <pc:chgData name="Joanne De Lisle" userId="276bc6d0-4202-4174-8782-57a7ec1377c4" providerId="ADAL" clId="{05BEFEED-75C2-4B36-B436-46DA100416B4}" dt="2023-09-17T23:21:58.115" v="1980" actId="20577"/>
        <pc:sldMkLst>
          <pc:docMk/>
          <pc:sldMk cId="1839312589" sldId="300"/>
        </pc:sldMkLst>
        <pc:spChg chg="mod">
          <ac:chgData name="Joanne De Lisle" userId="276bc6d0-4202-4174-8782-57a7ec1377c4" providerId="ADAL" clId="{05BEFEED-75C2-4B36-B436-46DA100416B4}" dt="2023-09-11T01:41:00.270" v="413" actId="14100"/>
          <ac:spMkLst>
            <pc:docMk/>
            <pc:sldMk cId="1839312589" sldId="300"/>
            <ac:spMk id="2" creationId="{96B7F1CF-3BE8-C73E-DEF5-6E7476BB4DBF}"/>
          </ac:spMkLst>
        </pc:spChg>
        <pc:spChg chg="del">
          <ac:chgData name="Joanne De Lisle" userId="276bc6d0-4202-4174-8782-57a7ec1377c4" providerId="ADAL" clId="{05BEFEED-75C2-4B36-B436-46DA100416B4}" dt="2023-09-11T01:40:34.194" v="408" actId="21"/>
          <ac:spMkLst>
            <pc:docMk/>
            <pc:sldMk cId="1839312589" sldId="300"/>
            <ac:spMk id="3" creationId="{D438A0B6-FD8C-495B-5E18-3D33E65D82D4}"/>
          </ac:spMkLst>
        </pc:spChg>
        <pc:spChg chg="del mod">
          <ac:chgData name="Joanne De Lisle" userId="276bc6d0-4202-4174-8782-57a7ec1377c4" providerId="ADAL" clId="{05BEFEED-75C2-4B36-B436-46DA100416B4}" dt="2023-09-11T01:40:38.700" v="409" actId="21"/>
          <ac:spMkLst>
            <pc:docMk/>
            <pc:sldMk cId="1839312589" sldId="300"/>
            <ac:spMk id="4" creationId="{270BE360-50F3-EEB8-E650-ACBC2B1E5BA9}"/>
          </ac:spMkLst>
        </pc:spChg>
        <pc:spChg chg="add mod">
          <ac:chgData name="Joanne De Lisle" userId="276bc6d0-4202-4174-8782-57a7ec1377c4" providerId="ADAL" clId="{05BEFEED-75C2-4B36-B436-46DA100416B4}" dt="2023-09-17T23:21:58.115" v="1980" actId="20577"/>
          <ac:spMkLst>
            <pc:docMk/>
            <pc:sldMk cId="1839312589" sldId="300"/>
            <ac:spMk id="5" creationId="{94234A77-BCAB-F0DD-D441-3F06113C7BD0}"/>
          </ac:spMkLst>
        </pc:spChg>
        <pc:picChg chg="add">
          <ac:chgData name="Joanne De Lisle" userId="276bc6d0-4202-4174-8782-57a7ec1377c4" providerId="ADAL" clId="{05BEFEED-75C2-4B36-B436-46DA100416B4}" dt="2023-09-11T01:41:45.949" v="418" actId="22"/>
          <ac:picMkLst>
            <pc:docMk/>
            <pc:sldMk cId="1839312589" sldId="300"/>
            <ac:picMk id="7" creationId="{CB518012-9AD9-EC1B-F4DE-62BBC2BF1C35}"/>
          </ac:picMkLst>
        </pc:picChg>
        <pc:picChg chg="add del mod">
          <ac:chgData name="Joanne De Lisle" userId="276bc6d0-4202-4174-8782-57a7ec1377c4" providerId="ADAL" clId="{05BEFEED-75C2-4B36-B436-46DA100416B4}" dt="2023-09-11T01:41:41.357" v="417" actId="478"/>
          <ac:picMkLst>
            <pc:docMk/>
            <pc:sldMk cId="1839312589" sldId="300"/>
            <ac:picMk id="1025" creationId="{6D2993AE-9F1B-DD18-9CB4-C9057D9DB47A}"/>
          </ac:picMkLst>
        </pc:picChg>
      </pc:sldChg>
      <pc:sldChg chg="addSp modSp new mod ord modClrScheme chgLayout">
        <pc:chgData name="Joanne De Lisle" userId="276bc6d0-4202-4174-8782-57a7ec1377c4" providerId="ADAL" clId="{05BEFEED-75C2-4B36-B436-46DA100416B4}" dt="2023-09-18T03:26:57.083" v="2879" actId="1076"/>
        <pc:sldMkLst>
          <pc:docMk/>
          <pc:sldMk cId="3009989441" sldId="301"/>
        </pc:sldMkLst>
        <pc:spChg chg="mod">
          <ac:chgData name="Joanne De Lisle" userId="276bc6d0-4202-4174-8782-57a7ec1377c4" providerId="ADAL" clId="{05BEFEED-75C2-4B36-B436-46DA100416B4}" dt="2023-09-18T02:28:54.255" v="2468" actId="26606"/>
          <ac:spMkLst>
            <pc:docMk/>
            <pc:sldMk cId="3009989441" sldId="301"/>
            <ac:spMk id="2" creationId="{1AAB6763-3264-3FCC-C61E-D0F21DC40532}"/>
          </ac:spMkLst>
        </pc:spChg>
        <pc:spChg chg="add mod ord">
          <ac:chgData name="Joanne De Lisle" userId="276bc6d0-4202-4174-8782-57a7ec1377c4" providerId="ADAL" clId="{05BEFEED-75C2-4B36-B436-46DA100416B4}" dt="2023-09-18T02:28:54.255" v="2468" actId="26606"/>
          <ac:spMkLst>
            <pc:docMk/>
            <pc:sldMk cId="3009989441" sldId="301"/>
            <ac:spMk id="3" creationId="{7EB4F07B-98D4-D75B-7472-CA8ACBE295F5}"/>
          </ac:spMkLst>
        </pc:spChg>
        <pc:picChg chg="add mod">
          <ac:chgData name="Joanne De Lisle" userId="276bc6d0-4202-4174-8782-57a7ec1377c4" providerId="ADAL" clId="{05BEFEED-75C2-4B36-B436-46DA100416B4}" dt="2023-09-18T03:26:57.083" v="2879" actId="1076"/>
          <ac:picMkLst>
            <pc:docMk/>
            <pc:sldMk cId="3009989441" sldId="301"/>
            <ac:picMk id="5" creationId="{658861A5-7CBC-7CAD-86EF-522E59FE931F}"/>
          </ac:picMkLst>
        </pc:picChg>
      </pc:sldChg>
      <pc:sldChg chg="modSp add mod ord">
        <pc:chgData name="Joanne De Lisle" userId="276bc6d0-4202-4174-8782-57a7ec1377c4" providerId="ADAL" clId="{05BEFEED-75C2-4B36-B436-46DA100416B4}" dt="2023-09-17T23:20:40.679" v="1977"/>
        <pc:sldMkLst>
          <pc:docMk/>
          <pc:sldMk cId="1246695660" sldId="302"/>
        </pc:sldMkLst>
        <pc:spChg chg="mod">
          <ac:chgData name="Joanne De Lisle" userId="276bc6d0-4202-4174-8782-57a7ec1377c4" providerId="ADAL" clId="{05BEFEED-75C2-4B36-B436-46DA100416B4}" dt="2023-09-11T01:50:43.989" v="891" actId="20577"/>
          <ac:spMkLst>
            <pc:docMk/>
            <pc:sldMk cId="1246695660" sldId="302"/>
            <ac:spMk id="2" creationId="{1AAB6763-3264-3FCC-C61E-D0F21DC40532}"/>
          </ac:spMkLst>
        </pc:spChg>
        <pc:spChg chg="mod">
          <ac:chgData name="Joanne De Lisle" userId="276bc6d0-4202-4174-8782-57a7ec1377c4" providerId="ADAL" clId="{05BEFEED-75C2-4B36-B436-46DA100416B4}" dt="2023-09-17T23:20:40.679" v="1977"/>
          <ac:spMkLst>
            <pc:docMk/>
            <pc:sldMk cId="1246695660" sldId="302"/>
            <ac:spMk id="3" creationId="{7EB4F07B-98D4-D75B-7472-CA8ACBE295F5}"/>
          </ac:spMkLst>
        </pc:spChg>
      </pc:sldChg>
      <pc:sldChg chg="addSp delSp modSp new mod">
        <pc:chgData name="Joanne De Lisle" userId="276bc6d0-4202-4174-8782-57a7ec1377c4" providerId="ADAL" clId="{05BEFEED-75C2-4B36-B436-46DA100416B4}" dt="2023-09-17T23:06:27.592" v="1777" actId="1037"/>
        <pc:sldMkLst>
          <pc:docMk/>
          <pc:sldMk cId="3801324709" sldId="303"/>
        </pc:sldMkLst>
        <pc:spChg chg="del">
          <ac:chgData name="Joanne De Lisle" userId="276bc6d0-4202-4174-8782-57a7ec1377c4" providerId="ADAL" clId="{05BEFEED-75C2-4B36-B436-46DA100416B4}" dt="2023-09-11T01:56:55.024" v="1215" actId="21"/>
          <ac:spMkLst>
            <pc:docMk/>
            <pc:sldMk cId="3801324709" sldId="303"/>
            <ac:spMk id="2" creationId="{6A6A659D-DE38-C365-EC92-C141CDA9CA3A}"/>
          </ac:spMkLst>
        </pc:spChg>
        <pc:picChg chg="add mod">
          <ac:chgData name="Joanne De Lisle" userId="276bc6d0-4202-4174-8782-57a7ec1377c4" providerId="ADAL" clId="{05BEFEED-75C2-4B36-B436-46DA100416B4}" dt="2023-09-17T23:06:27.592" v="1777" actId="1037"/>
          <ac:picMkLst>
            <pc:docMk/>
            <pc:sldMk cId="3801324709" sldId="303"/>
            <ac:picMk id="4" creationId="{29820FB5-139D-81BD-895B-1191B22C1A94}"/>
          </ac:picMkLst>
        </pc:picChg>
      </pc:sldChg>
      <pc:sldChg chg="addSp modSp new mod">
        <pc:chgData name="Joanne De Lisle" userId="276bc6d0-4202-4174-8782-57a7ec1377c4" providerId="ADAL" clId="{05BEFEED-75C2-4B36-B436-46DA100416B4}" dt="2023-09-18T03:28:39.209" v="2909" actId="20577"/>
        <pc:sldMkLst>
          <pc:docMk/>
          <pc:sldMk cId="2989651284" sldId="304"/>
        </pc:sldMkLst>
        <pc:spChg chg="mod">
          <ac:chgData name="Joanne De Lisle" userId="276bc6d0-4202-4174-8782-57a7ec1377c4" providerId="ADAL" clId="{05BEFEED-75C2-4B36-B436-46DA100416B4}" dt="2023-09-18T03:28:39.209" v="2909" actId="20577"/>
          <ac:spMkLst>
            <pc:docMk/>
            <pc:sldMk cId="2989651284" sldId="304"/>
            <ac:spMk id="2" creationId="{047D7FF9-D04B-FFEE-42BB-ACC858BF801B}"/>
          </ac:spMkLst>
        </pc:spChg>
        <pc:spChg chg="add mod">
          <ac:chgData name="Joanne De Lisle" userId="276bc6d0-4202-4174-8782-57a7ec1377c4" providerId="ADAL" clId="{05BEFEED-75C2-4B36-B436-46DA100416B4}" dt="2023-09-18T02:36:10.840" v="2513" actId="255"/>
          <ac:spMkLst>
            <pc:docMk/>
            <pc:sldMk cId="2989651284" sldId="304"/>
            <ac:spMk id="3" creationId="{EC3981C0-5121-B239-ABA4-25F1FB9800E2}"/>
          </ac:spMkLst>
        </pc:spChg>
        <pc:picChg chg="add mod">
          <ac:chgData name="Joanne De Lisle" userId="276bc6d0-4202-4174-8782-57a7ec1377c4" providerId="ADAL" clId="{05BEFEED-75C2-4B36-B436-46DA100416B4}" dt="2023-09-18T02:57:21.934" v="2748" actId="1076"/>
          <ac:picMkLst>
            <pc:docMk/>
            <pc:sldMk cId="2989651284" sldId="304"/>
            <ac:picMk id="5" creationId="{0A691FCB-E4DD-5CB9-B84A-A39334F7636D}"/>
          </ac:picMkLst>
        </pc:picChg>
      </pc:sldChg>
      <pc:sldChg chg="addSp delSp modSp new mod ord">
        <pc:chgData name="Joanne De Lisle" userId="276bc6d0-4202-4174-8782-57a7ec1377c4" providerId="ADAL" clId="{05BEFEED-75C2-4B36-B436-46DA100416B4}" dt="2023-09-18T02:34:07.568" v="2502" actId="113"/>
        <pc:sldMkLst>
          <pc:docMk/>
          <pc:sldMk cId="3400473264" sldId="305"/>
        </pc:sldMkLst>
        <pc:spChg chg="del mod">
          <ac:chgData name="Joanne De Lisle" userId="276bc6d0-4202-4174-8782-57a7ec1377c4" providerId="ADAL" clId="{05BEFEED-75C2-4B36-B436-46DA100416B4}" dt="2023-09-11T02:14:52.328" v="1520" actId="478"/>
          <ac:spMkLst>
            <pc:docMk/>
            <pc:sldMk cId="3400473264" sldId="305"/>
            <ac:spMk id="2" creationId="{08E3C647-2355-69BE-7E1F-8AB9643F7367}"/>
          </ac:spMkLst>
        </pc:spChg>
        <pc:spChg chg="mod">
          <ac:chgData name="Joanne De Lisle" userId="276bc6d0-4202-4174-8782-57a7ec1377c4" providerId="ADAL" clId="{05BEFEED-75C2-4B36-B436-46DA100416B4}" dt="2023-09-18T02:34:07.568" v="2502" actId="113"/>
          <ac:spMkLst>
            <pc:docMk/>
            <pc:sldMk cId="3400473264" sldId="305"/>
            <ac:spMk id="3" creationId="{1B0BED34-EBC5-7B5F-292B-8C4CE4968859}"/>
          </ac:spMkLst>
        </pc:spChg>
        <pc:picChg chg="add">
          <ac:chgData name="Joanne De Lisle" userId="276bc6d0-4202-4174-8782-57a7ec1377c4" providerId="ADAL" clId="{05BEFEED-75C2-4B36-B436-46DA100416B4}" dt="2023-09-11T02:08:37.494" v="1303" actId="22"/>
          <ac:picMkLst>
            <pc:docMk/>
            <pc:sldMk cId="3400473264" sldId="305"/>
            <ac:picMk id="6" creationId="{D3E16815-73D8-AE0A-DD8E-347F968140BF}"/>
          </ac:picMkLst>
        </pc:picChg>
      </pc:sldChg>
      <pc:sldChg chg="addSp delSp modSp new mod">
        <pc:chgData name="Joanne De Lisle" userId="276bc6d0-4202-4174-8782-57a7ec1377c4" providerId="ADAL" clId="{05BEFEED-75C2-4B36-B436-46DA100416B4}" dt="2023-09-18T02:34:19.221" v="2503" actId="207"/>
        <pc:sldMkLst>
          <pc:docMk/>
          <pc:sldMk cId="4115360927" sldId="306"/>
        </pc:sldMkLst>
        <pc:spChg chg="mod">
          <ac:chgData name="Joanne De Lisle" userId="276bc6d0-4202-4174-8782-57a7ec1377c4" providerId="ADAL" clId="{05BEFEED-75C2-4B36-B436-46DA100416B4}" dt="2023-09-18T02:34:19.221" v="2503" actId="207"/>
          <ac:spMkLst>
            <pc:docMk/>
            <pc:sldMk cId="4115360927" sldId="306"/>
            <ac:spMk id="2" creationId="{15D82789-8FF6-7BDB-09C4-C796D45960C5}"/>
          </ac:spMkLst>
        </pc:spChg>
        <pc:spChg chg="del">
          <ac:chgData name="Joanne De Lisle" userId="276bc6d0-4202-4174-8782-57a7ec1377c4" providerId="ADAL" clId="{05BEFEED-75C2-4B36-B436-46DA100416B4}" dt="2023-09-11T02:18:53.120" v="1628" actId="22"/>
          <ac:spMkLst>
            <pc:docMk/>
            <pc:sldMk cId="4115360927" sldId="306"/>
            <ac:spMk id="3" creationId="{88698E66-CC33-0505-174C-868399015AAC}"/>
          </ac:spMkLst>
        </pc:spChg>
        <pc:spChg chg="add del mod">
          <ac:chgData name="Joanne De Lisle" userId="276bc6d0-4202-4174-8782-57a7ec1377c4" providerId="ADAL" clId="{05BEFEED-75C2-4B36-B436-46DA100416B4}" dt="2023-09-11T02:19:47.928" v="1638" actId="22"/>
          <ac:spMkLst>
            <pc:docMk/>
            <pc:sldMk cId="4115360927" sldId="306"/>
            <ac:spMk id="7" creationId="{C3F616DA-C09C-361B-4AB1-181C9B9C53AD}"/>
          </ac:spMkLst>
        </pc:spChg>
        <pc:picChg chg="add del mod ord">
          <ac:chgData name="Joanne De Lisle" userId="276bc6d0-4202-4174-8782-57a7ec1377c4" providerId="ADAL" clId="{05BEFEED-75C2-4B36-B436-46DA100416B4}" dt="2023-09-11T02:19:29.319" v="1636" actId="478"/>
          <ac:picMkLst>
            <pc:docMk/>
            <pc:sldMk cId="4115360927" sldId="306"/>
            <ac:picMk id="5" creationId="{F31D1ACA-AA96-B742-516D-5F36B2059429}"/>
          </ac:picMkLst>
        </pc:picChg>
        <pc:picChg chg="add mod ord">
          <ac:chgData name="Joanne De Lisle" userId="276bc6d0-4202-4174-8782-57a7ec1377c4" providerId="ADAL" clId="{05BEFEED-75C2-4B36-B436-46DA100416B4}" dt="2023-09-11T02:19:47.928" v="1638" actId="22"/>
          <ac:picMkLst>
            <pc:docMk/>
            <pc:sldMk cId="4115360927" sldId="306"/>
            <ac:picMk id="9" creationId="{46E919A9-FAAA-6DB6-11CC-4F31292E35C2}"/>
          </ac:picMkLst>
        </pc:picChg>
      </pc:sldChg>
      <pc:sldChg chg="addSp delSp modSp mod">
        <pc:chgData name="Joanne De Lisle" userId="276bc6d0-4202-4174-8782-57a7ec1377c4" providerId="ADAL" clId="{05BEFEED-75C2-4B36-B436-46DA100416B4}" dt="2023-09-18T03:32:33.754" v="2932" actId="20577"/>
        <pc:sldMkLst>
          <pc:docMk/>
          <pc:sldMk cId="1471262334" sldId="307"/>
        </pc:sldMkLst>
        <pc:spChg chg="mod">
          <ac:chgData name="Joanne De Lisle" userId="276bc6d0-4202-4174-8782-57a7ec1377c4" providerId="ADAL" clId="{05BEFEED-75C2-4B36-B436-46DA100416B4}" dt="2023-09-18T03:29:51.075" v="2914" actId="14100"/>
          <ac:spMkLst>
            <pc:docMk/>
            <pc:sldMk cId="1471262334" sldId="307"/>
            <ac:spMk id="2" creationId="{047D7FF9-D04B-FFEE-42BB-ACC858BF801B}"/>
          </ac:spMkLst>
        </pc:spChg>
        <pc:spChg chg="add mod">
          <ac:chgData name="Joanne De Lisle" userId="276bc6d0-4202-4174-8782-57a7ec1377c4" providerId="ADAL" clId="{05BEFEED-75C2-4B36-B436-46DA100416B4}" dt="2023-09-18T03:32:33.754" v="2932" actId="20577"/>
          <ac:spMkLst>
            <pc:docMk/>
            <pc:sldMk cId="1471262334" sldId="307"/>
            <ac:spMk id="4" creationId="{2C5DD081-C99E-B38C-FA40-6DAF622C81DB}"/>
          </ac:spMkLst>
        </pc:spChg>
        <pc:picChg chg="del mod">
          <ac:chgData name="Joanne De Lisle" userId="276bc6d0-4202-4174-8782-57a7ec1377c4" providerId="ADAL" clId="{05BEFEED-75C2-4B36-B436-46DA100416B4}" dt="2023-09-18T03:31:10.336" v="2924" actId="478"/>
          <ac:picMkLst>
            <pc:docMk/>
            <pc:sldMk cId="1471262334" sldId="307"/>
            <ac:picMk id="5" creationId="{0A691FCB-E4DD-5CB9-B84A-A39334F7636D}"/>
          </ac:picMkLst>
        </pc:picChg>
        <pc:picChg chg="add mod">
          <ac:chgData name="Joanne De Lisle" userId="276bc6d0-4202-4174-8782-57a7ec1377c4" providerId="ADAL" clId="{05BEFEED-75C2-4B36-B436-46DA100416B4}" dt="2023-09-18T03:32:18.870" v="2929" actId="1076"/>
          <ac:picMkLst>
            <pc:docMk/>
            <pc:sldMk cId="1471262334" sldId="307"/>
            <ac:picMk id="7" creationId="{D3F239F5-1401-5048-01F5-74537EA4F9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E87D10C-4194-9B47-9AC4-16D4870BB9B5}" type="datetimeFigureOut">
              <a:rPr lang="en-US" smtClean="0"/>
              <a:t>9/19/2023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1FE8F9B-E7AF-A742-BEFE-CED1584FFF97}" type="slidenum">
              <a:rPr lang="en-US" smtClean="0"/>
              <a:t>‹#›</a:t>
            </a:fld>
            <a:endParaRPr lang="en-US"/>
          </a:p>
        </p:txBody>
      </p:sp>
    </p:spTree>
    <p:extLst>
      <p:ext uri="{BB962C8B-B14F-4D97-AF65-F5344CB8AC3E}">
        <p14:creationId xmlns:p14="http://schemas.microsoft.com/office/powerpoint/2010/main" val="3828177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a:t>
            </a:fld>
            <a:endParaRPr lang="en-US"/>
          </a:p>
        </p:txBody>
      </p:sp>
    </p:spTree>
    <p:extLst>
      <p:ext uri="{BB962C8B-B14F-4D97-AF65-F5344CB8AC3E}">
        <p14:creationId xmlns:p14="http://schemas.microsoft.com/office/powerpoint/2010/main" val="200293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10</a:t>
            </a:fld>
            <a:endParaRPr lang="en-US"/>
          </a:p>
        </p:txBody>
      </p:sp>
    </p:spTree>
    <p:extLst>
      <p:ext uri="{BB962C8B-B14F-4D97-AF65-F5344CB8AC3E}">
        <p14:creationId xmlns:p14="http://schemas.microsoft.com/office/powerpoint/2010/main" val="41673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11</a:t>
            </a:fld>
            <a:endParaRPr lang="en-US"/>
          </a:p>
        </p:txBody>
      </p:sp>
    </p:spTree>
    <p:extLst>
      <p:ext uri="{BB962C8B-B14F-4D97-AF65-F5344CB8AC3E}">
        <p14:creationId xmlns:p14="http://schemas.microsoft.com/office/powerpoint/2010/main" val="652325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12</a:t>
            </a:fld>
            <a:endParaRPr lang="en-US"/>
          </a:p>
        </p:txBody>
      </p:sp>
    </p:spTree>
    <p:extLst>
      <p:ext uri="{BB962C8B-B14F-4D97-AF65-F5344CB8AC3E}">
        <p14:creationId xmlns:p14="http://schemas.microsoft.com/office/powerpoint/2010/main" val="2460451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13</a:t>
            </a:fld>
            <a:endParaRPr lang="en-US"/>
          </a:p>
        </p:txBody>
      </p:sp>
    </p:spTree>
    <p:extLst>
      <p:ext uri="{BB962C8B-B14F-4D97-AF65-F5344CB8AC3E}">
        <p14:creationId xmlns:p14="http://schemas.microsoft.com/office/powerpoint/2010/main" val="211913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14</a:t>
            </a:fld>
            <a:endParaRPr lang="en-US"/>
          </a:p>
        </p:txBody>
      </p:sp>
    </p:spTree>
    <p:extLst>
      <p:ext uri="{BB962C8B-B14F-4D97-AF65-F5344CB8AC3E}">
        <p14:creationId xmlns:p14="http://schemas.microsoft.com/office/powerpoint/2010/main" val="395070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15</a:t>
            </a:fld>
            <a:endParaRPr lang="en-US"/>
          </a:p>
        </p:txBody>
      </p:sp>
    </p:spTree>
    <p:extLst>
      <p:ext uri="{BB962C8B-B14F-4D97-AF65-F5344CB8AC3E}">
        <p14:creationId xmlns:p14="http://schemas.microsoft.com/office/powerpoint/2010/main" val="690580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16</a:t>
            </a:fld>
            <a:endParaRPr lang="en-US"/>
          </a:p>
        </p:txBody>
      </p:sp>
    </p:spTree>
    <p:extLst>
      <p:ext uri="{BB962C8B-B14F-4D97-AF65-F5344CB8AC3E}">
        <p14:creationId xmlns:p14="http://schemas.microsoft.com/office/powerpoint/2010/main" val="429374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17</a:t>
            </a:fld>
            <a:endParaRPr lang="en-US"/>
          </a:p>
        </p:txBody>
      </p:sp>
    </p:spTree>
    <p:extLst>
      <p:ext uri="{BB962C8B-B14F-4D97-AF65-F5344CB8AC3E}">
        <p14:creationId xmlns:p14="http://schemas.microsoft.com/office/powerpoint/2010/main" val="1948260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18</a:t>
            </a:fld>
            <a:endParaRPr lang="en-US"/>
          </a:p>
        </p:txBody>
      </p:sp>
    </p:spTree>
    <p:extLst>
      <p:ext uri="{BB962C8B-B14F-4D97-AF65-F5344CB8AC3E}">
        <p14:creationId xmlns:p14="http://schemas.microsoft.com/office/powerpoint/2010/main" val="127491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19</a:t>
            </a:fld>
            <a:endParaRPr lang="en-US"/>
          </a:p>
        </p:txBody>
      </p:sp>
    </p:spTree>
    <p:extLst>
      <p:ext uri="{BB962C8B-B14F-4D97-AF65-F5344CB8AC3E}">
        <p14:creationId xmlns:p14="http://schemas.microsoft.com/office/powerpoint/2010/main" val="51578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2</a:t>
            </a:fld>
            <a:endParaRPr lang="en-US"/>
          </a:p>
        </p:txBody>
      </p:sp>
    </p:spTree>
    <p:extLst>
      <p:ext uri="{BB962C8B-B14F-4D97-AF65-F5344CB8AC3E}">
        <p14:creationId xmlns:p14="http://schemas.microsoft.com/office/powerpoint/2010/main" val="231897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3</a:t>
            </a:fld>
            <a:endParaRPr lang="en-US"/>
          </a:p>
        </p:txBody>
      </p:sp>
    </p:spTree>
    <p:extLst>
      <p:ext uri="{BB962C8B-B14F-4D97-AF65-F5344CB8AC3E}">
        <p14:creationId xmlns:p14="http://schemas.microsoft.com/office/powerpoint/2010/main" val="1961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4</a:t>
            </a:fld>
            <a:endParaRPr lang="en-US"/>
          </a:p>
        </p:txBody>
      </p:sp>
    </p:spTree>
    <p:extLst>
      <p:ext uri="{BB962C8B-B14F-4D97-AF65-F5344CB8AC3E}">
        <p14:creationId xmlns:p14="http://schemas.microsoft.com/office/powerpoint/2010/main" val="95975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5</a:t>
            </a:fld>
            <a:endParaRPr lang="en-US"/>
          </a:p>
        </p:txBody>
      </p:sp>
    </p:spTree>
    <p:extLst>
      <p:ext uri="{BB962C8B-B14F-4D97-AF65-F5344CB8AC3E}">
        <p14:creationId xmlns:p14="http://schemas.microsoft.com/office/powerpoint/2010/main" val="250535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6</a:t>
            </a:fld>
            <a:endParaRPr lang="en-US"/>
          </a:p>
        </p:txBody>
      </p:sp>
    </p:spTree>
    <p:extLst>
      <p:ext uri="{BB962C8B-B14F-4D97-AF65-F5344CB8AC3E}">
        <p14:creationId xmlns:p14="http://schemas.microsoft.com/office/powerpoint/2010/main" val="421300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7</a:t>
            </a:fld>
            <a:endParaRPr lang="en-US"/>
          </a:p>
        </p:txBody>
      </p:sp>
    </p:spTree>
    <p:extLst>
      <p:ext uri="{BB962C8B-B14F-4D97-AF65-F5344CB8AC3E}">
        <p14:creationId xmlns:p14="http://schemas.microsoft.com/office/powerpoint/2010/main" val="90101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Total pageviews per  priority suite/page, and site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Region</a:t>
            </a:r>
            <a:endParaRPr dirty="0"/>
          </a:p>
          <a:p>
            <a:r>
              <a:rPr b="0" dirty="0"/>
              <a:t>No alt text provided</a:t>
            </a:r>
            <a:endParaRPr dirty="0"/>
          </a:p>
          <a:p>
            <a:endParaRPr dirty="0"/>
          </a:p>
          <a:p>
            <a:r>
              <a:rPr b="1" dirty="0"/>
              <a:t>Priority suite/page</a:t>
            </a:r>
            <a:endParaRPr dirty="0"/>
          </a:p>
          <a:p>
            <a:r>
              <a:rPr b="0" dirty="0"/>
              <a:t>No alt text provided</a:t>
            </a:r>
            <a:endParaRPr dirty="0"/>
          </a:p>
          <a:p>
            <a:endParaRPr dirty="0"/>
          </a:p>
          <a:p>
            <a:r>
              <a:rPr b="1" dirty="0"/>
              <a:t>Timeline1447991079100</a:t>
            </a:r>
            <a:endParaRPr dirty="0"/>
          </a:p>
          <a:p>
            <a:r>
              <a:rPr b="0" dirty="0"/>
              <a:t>No alt text provided</a:t>
            </a:r>
            <a:endParaRPr dirty="0"/>
          </a:p>
          <a:p>
            <a:endParaRPr dirty="0"/>
          </a:p>
          <a:p>
            <a:r>
              <a:rPr b="1" dirty="0"/>
              <a:t>Total pageviews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9</a:t>
            </a:fld>
            <a:endParaRPr lang="en-US"/>
          </a:p>
        </p:txBody>
      </p:sp>
    </p:spTree>
    <p:extLst>
      <p:ext uri="{BB962C8B-B14F-4D97-AF65-F5344CB8AC3E}">
        <p14:creationId xmlns:p14="http://schemas.microsoft.com/office/powerpoint/2010/main" val="3366593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F5D71D-1107-AC30-1C3B-7DD38AC9890F}"/>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dirty="0">
                <a:solidFill>
                  <a:srgbClr val="CDEBEF"/>
                </a:solidFill>
                <a:effectLst/>
                <a:latin typeface="Arial" panose="020B0604020202020204" pitchFamily="34" charset="0"/>
              </a:rPr>
              <a:t>Cover page </a:t>
            </a:r>
            <a:br>
              <a:rPr lang="en-NZ" b="1" dirty="0">
                <a:solidFill>
                  <a:srgbClr val="CDEBEF"/>
                </a:solidFill>
                <a:effectLst/>
                <a:latin typeface="Arial" panose="020B0604020202020204" pitchFamily="34" charset="0"/>
              </a:rPr>
            </a:br>
            <a:r>
              <a:rPr lang="en-NZ" b="1" dirty="0">
                <a:solidFill>
                  <a:srgbClr val="CDEBEF"/>
                </a:solidFill>
                <a:effectLst/>
                <a:latin typeface="Arial" panose="020B0604020202020204" pitchFamily="34" charset="0"/>
              </a:rPr>
              <a:t>option one</a:t>
            </a:r>
            <a:endParaRPr lang="en-NZ" dirty="0">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dirty="0">
                <a:solidFill>
                  <a:srgbClr val="00B2B9"/>
                </a:solidFill>
                <a:effectLst/>
                <a:latin typeface="Arial" panose="020B0604020202020204" pitchFamily="34" charset="0"/>
              </a:rPr>
              <a:t>Subheading</a:t>
            </a:r>
            <a:endParaRPr lang="en-NZ" dirty="0">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9/19/2023</a:t>
            </a:fld>
            <a:endParaRPr lang="en-US" dirty="0"/>
          </a:p>
        </p:txBody>
      </p:sp>
    </p:spTree>
    <p:extLst>
      <p:ext uri="{BB962C8B-B14F-4D97-AF65-F5344CB8AC3E}">
        <p14:creationId xmlns:p14="http://schemas.microsoft.com/office/powerpoint/2010/main" val="194024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2C28B7-469F-3E0F-1AFF-C354A8BC977D}"/>
              </a:ext>
            </a:extLst>
          </p:cNvPr>
          <p:cNvPicPr>
            <a:picLocks noChangeAspect="1"/>
          </p:cNvPicPr>
          <p:nvPr userDrawn="1"/>
        </p:nvPicPr>
        <p:blipFill>
          <a:blip r:embed="rId2"/>
          <a:stretch>
            <a:fillRect/>
          </a:stretch>
        </p:blipFill>
        <p:spPr>
          <a:xfrm>
            <a:off x="6453187" y="0"/>
            <a:ext cx="5738813"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dirty="0"/>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endParaRPr lang="en-US" dirty="0"/>
          </a:p>
        </p:txBody>
      </p:sp>
    </p:spTree>
    <p:extLst>
      <p:ext uri="{BB962C8B-B14F-4D97-AF65-F5344CB8AC3E}">
        <p14:creationId xmlns:p14="http://schemas.microsoft.com/office/powerpoint/2010/main" val="74529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50FDA-4D64-D4FF-FD58-F8869D88E24D}"/>
              </a:ext>
            </a:extLst>
          </p:cNvPr>
          <p:cNvPicPr>
            <a:picLocks noChangeAspect="1"/>
          </p:cNvPicPr>
          <p:nvPr userDrawn="1"/>
        </p:nvPicPr>
        <p:blipFill>
          <a:blip r:embed="rId2"/>
          <a:stretch>
            <a:fillRect/>
          </a:stretch>
        </p:blipFill>
        <p:spPr>
          <a:xfrm>
            <a:off x="7405687" y="0"/>
            <a:ext cx="4786313"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dirty="0"/>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US"/>
              <a:t>Click icon to add picture</a:t>
            </a:r>
            <a:endParaRPr lang="en-US" dirty="0"/>
          </a:p>
        </p:txBody>
      </p:sp>
    </p:spTree>
    <p:extLst>
      <p:ext uri="{BB962C8B-B14F-4D97-AF65-F5344CB8AC3E}">
        <p14:creationId xmlns:p14="http://schemas.microsoft.com/office/powerpoint/2010/main" val="173814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20E4A-39EE-A928-0FF6-374D8843FAEC}"/>
              </a:ext>
            </a:extLst>
          </p:cNvPr>
          <p:cNvPicPr>
            <a:picLocks noChangeAspect="1"/>
          </p:cNvPicPr>
          <p:nvPr userDrawn="1"/>
        </p:nvPicPr>
        <p:blipFill>
          <a:blip r:embed="rId2"/>
          <a:stretch>
            <a:fillRect/>
          </a:stretch>
        </p:blipFill>
        <p:spPr>
          <a:xfrm>
            <a:off x="0" y="3532909"/>
            <a:ext cx="12192000" cy="3325091"/>
          </a:xfrm>
          <a:prstGeom prst="rect">
            <a:avLst/>
          </a:prstGeom>
        </p:spPr>
      </p:pic>
      <p:sp>
        <p:nvSpPr>
          <p:cNvPr id="9" name="Text Placeholder 10">
            <a:extLst>
              <a:ext uri="{FF2B5EF4-FFF2-40B4-BE49-F238E27FC236}">
                <a16:creationId xmlns:a16="http://schemas.microsoft.com/office/drawing/2014/main" id="{DBEE3B4B-E739-954D-B290-F6295F786641}"/>
              </a:ext>
            </a:extLst>
          </p:cNvPr>
          <p:cNvSpPr>
            <a:spLocks noGrp="1"/>
          </p:cNvSpPr>
          <p:nvPr>
            <p:ph type="body" sz="quarter" idx="14" hasCustomPrompt="1"/>
          </p:nvPr>
        </p:nvSpPr>
        <p:spPr>
          <a:xfrm>
            <a:off x="814137" y="782219"/>
            <a:ext cx="10487276" cy="753979"/>
          </a:xfrm>
        </p:spPr>
        <p:txBody>
          <a:bodyPr>
            <a:noAutofit/>
          </a:bodyPr>
          <a:lstStyle>
            <a:lvl1pPr marL="0" indent="0">
              <a:buNone/>
              <a:defRPr sz="5000" b="1">
                <a:solidFill>
                  <a:schemeClr val="tx2"/>
                </a:solidFill>
              </a:defRPr>
            </a:lvl1pPr>
          </a:lstStyle>
          <a:p>
            <a:pPr lvl="0"/>
            <a:r>
              <a:rPr lang="en-GB" dirty="0"/>
              <a:t>Heading</a:t>
            </a:r>
          </a:p>
        </p:txBody>
      </p:sp>
      <p:sp>
        <p:nvSpPr>
          <p:cNvPr id="10" name="Picture Placeholder 17">
            <a:extLst>
              <a:ext uri="{FF2B5EF4-FFF2-40B4-BE49-F238E27FC236}">
                <a16:creationId xmlns:a16="http://schemas.microsoft.com/office/drawing/2014/main" id="{3FDB6C1F-5349-374A-88E7-0D8122E02E85}"/>
              </a:ext>
            </a:extLst>
          </p:cNvPr>
          <p:cNvSpPr>
            <a:spLocks noGrp="1"/>
          </p:cNvSpPr>
          <p:nvPr>
            <p:ph type="pic" sz="quarter" idx="17"/>
          </p:nvPr>
        </p:nvSpPr>
        <p:spPr>
          <a:xfrm>
            <a:off x="6208713" y="2124825"/>
            <a:ext cx="5092700" cy="3826712"/>
          </a:xfrm>
        </p:spPr>
        <p:txBody>
          <a:bodyPr/>
          <a:lstStyle/>
          <a:p>
            <a:r>
              <a:rPr lang="en-US"/>
              <a:t>Click icon to add picture</a:t>
            </a:r>
            <a:endParaRPr lang="en-US" dirty="0"/>
          </a:p>
        </p:txBody>
      </p:sp>
      <p:sp>
        <p:nvSpPr>
          <p:cNvPr id="11" name="Picture Placeholder 17">
            <a:extLst>
              <a:ext uri="{FF2B5EF4-FFF2-40B4-BE49-F238E27FC236}">
                <a16:creationId xmlns:a16="http://schemas.microsoft.com/office/drawing/2014/main" id="{32BB2FD4-C845-7440-B204-8ACE87C1444A}"/>
              </a:ext>
            </a:extLst>
          </p:cNvPr>
          <p:cNvSpPr>
            <a:spLocks noGrp="1"/>
          </p:cNvSpPr>
          <p:nvPr>
            <p:ph type="pic" sz="quarter" idx="18"/>
          </p:nvPr>
        </p:nvSpPr>
        <p:spPr>
          <a:xfrm>
            <a:off x="814137" y="2124825"/>
            <a:ext cx="5092700" cy="3826712"/>
          </a:xfrm>
        </p:spPr>
        <p:txBody>
          <a:bodyPr/>
          <a:lstStyle/>
          <a:p>
            <a:r>
              <a:rPr lang="en-US"/>
              <a:t>Click icon to add picture</a:t>
            </a:r>
            <a:endParaRPr lang="en-US" dirty="0"/>
          </a:p>
        </p:txBody>
      </p:sp>
    </p:spTree>
    <p:extLst>
      <p:ext uri="{BB962C8B-B14F-4D97-AF65-F5344CB8AC3E}">
        <p14:creationId xmlns:p14="http://schemas.microsoft.com/office/powerpoint/2010/main" val="39158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stats/inf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DB3B09-EB7F-1FF0-3E71-63B6C5A88A2C}"/>
              </a:ext>
            </a:extLst>
          </p:cNvPr>
          <p:cNvPicPr>
            <a:picLocks noChangeAspect="1"/>
          </p:cNvPicPr>
          <p:nvPr userDrawn="1"/>
        </p:nvPicPr>
        <p:blipFill>
          <a:blip r:embed="rId2"/>
          <a:stretch>
            <a:fillRect/>
          </a:stretch>
        </p:blipFill>
        <p:spPr>
          <a:xfrm>
            <a:off x="0" y="891452"/>
            <a:ext cx="12192000" cy="5966548"/>
          </a:xfrm>
          <a:prstGeom prst="rect">
            <a:avLst/>
          </a:prstGeom>
        </p:spPr>
      </p:pic>
      <p:sp>
        <p:nvSpPr>
          <p:cNvPr id="13" name="Text Placeholder 13">
            <a:extLst>
              <a:ext uri="{FF2B5EF4-FFF2-40B4-BE49-F238E27FC236}">
                <a16:creationId xmlns:a16="http://schemas.microsoft.com/office/drawing/2014/main" id="{08449011-4DB6-7843-A7BF-92C8DD091788}"/>
              </a:ext>
            </a:extLst>
          </p:cNvPr>
          <p:cNvSpPr>
            <a:spLocks noGrp="1"/>
          </p:cNvSpPr>
          <p:nvPr>
            <p:ph type="body" sz="quarter" idx="17"/>
          </p:nvPr>
        </p:nvSpPr>
        <p:spPr>
          <a:xfrm>
            <a:off x="8323596" y="3481137"/>
            <a:ext cx="2627395" cy="2273969"/>
          </a:xfrm>
        </p:spPr>
        <p:txBody>
          <a:bodyPr>
            <a:normAutofit/>
          </a:bodyPr>
          <a:lstStyle>
            <a:lvl1pPr marL="0" indent="0" algn="ctr">
              <a:buNone/>
              <a:defRPr sz="2400" b="1">
                <a:solidFill>
                  <a:schemeClr val="accent4"/>
                </a:solidFill>
              </a:defRPr>
            </a:lvl1pPr>
            <a:lvl2pPr marL="457200" indent="0">
              <a:buNone/>
              <a:defRPr/>
            </a:lvl2pPr>
          </a:lstStyle>
          <a:p>
            <a:pPr lvl="0"/>
            <a:r>
              <a:rPr lang="en-US"/>
              <a:t>Edit Master text styles</a:t>
            </a:r>
          </a:p>
        </p:txBody>
      </p:sp>
      <p:sp>
        <p:nvSpPr>
          <p:cNvPr id="14" name="Text Placeholder 13">
            <a:extLst>
              <a:ext uri="{FF2B5EF4-FFF2-40B4-BE49-F238E27FC236}">
                <a16:creationId xmlns:a16="http://schemas.microsoft.com/office/drawing/2014/main" id="{0A9B624A-E79B-1D4C-8FBE-83631AE8F9DC}"/>
              </a:ext>
            </a:extLst>
          </p:cNvPr>
          <p:cNvSpPr>
            <a:spLocks noGrp="1"/>
          </p:cNvSpPr>
          <p:nvPr>
            <p:ph type="body" sz="quarter" idx="18"/>
          </p:nvPr>
        </p:nvSpPr>
        <p:spPr>
          <a:xfrm>
            <a:off x="4778291"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Edit Master text styles</a:t>
            </a:r>
          </a:p>
        </p:txBody>
      </p:sp>
      <p:sp>
        <p:nvSpPr>
          <p:cNvPr id="15" name="Text Placeholder 13">
            <a:extLst>
              <a:ext uri="{FF2B5EF4-FFF2-40B4-BE49-F238E27FC236}">
                <a16:creationId xmlns:a16="http://schemas.microsoft.com/office/drawing/2014/main" id="{3539133A-E48F-E74B-9BF0-B73EB9D4B6C2}"/>
              </a:ext>
            </a:extLst>
          </p:cNvPr>
          <p:cNvSpPr>
            <a:spLocks noGrp="1"/>
          </p:cNvSpPr>
          <p:nvPr>
            <p:ph type="body" sz="quarter" idx="19"/>
          </p:nvPr>
        </p:nvSpPr>
        <p:spPr>
          <a:xfrm>
            <a:off x="1241007"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31674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F72E8-AE7B-3320-FC4E-18D265896877}"/>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8213" y="1508125"/>
            <a:ext cx="10331450" cy="3833813"/>
          </a:xfrm>
        </p:spPr>
        <p:txBody>
          <a:bodyPr anchor="ctr">
            <a:normAutofit/>
          </a:bodyPr>
          <a:lstStyle>
            <a:lvl1pPr marL="0" indent="0" algn="ctr">
              <a:buNone/>
              <a:defRPr sz="6000" b="1">
                <a:solidFill>
                  <a:schemeClr val="accent1"/>
                </a:solidFill>
              </a:defRPr>
            </a:lvl1pPr>
          </a:lstStyle>
          <a:p>
            <a:pPr lvl="0"/>
            <a:r>
              <a:rPr lang="en-GB" dirty="0"/>
              <a:t>Quote here</a:t>
            </a:r>
            <a:endParaRPr lang="en-US" dirty="0"/>
          </a:p>
        </p:txBody>
      </p:sp>
    </p:spTree>
    <p:extLst>
      <p:ext uri="{BB962C8B-B14F-4D97-AF65-F5344CB8AC3E}">
        <p14:creationId xmlns:p14="http://schemas.microsoft.com/office/powerpoint/2010/main" val="275221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BD903-2DB0-B22C-A01B-8E550E3A7B44}"/>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7" name="Title 1">
            <a:extLst>
              <a:ext uri="{FF2B5EF4-FFF2-40B4-BE49-F238E27FC236}">
                <a16:creationId xmlns:a16="http://schemas.microsoft.com/office/drawing/2014/main" id="{2B4771FA-A523-7C48-A713-5D4D6CD36AC2}"/>
              </a:ext>
            </a:extLst>
          </p:cNvPr>
          <p:cNvSpPr>
            <a:spLocks noGrp="1"/>
          </p:cNvSpPr>
          <p:nvPr>
            <p:ph type="ctrTitle" hasCustomPrompt="1"/>
          </p:nvPr>
        </p:nvSpPr>
        <p:spPr>
          <a:xfrm>
            <a:off x="833377" y="2110260"/>
            <a:ext cx="9834623" cy="3498962"/>
          </a:xfrm>
        </p:spPr>
        <p:txBody>
          <a:bodyPr anchor="ctr">
            <a:normAutofit/>
          </a:bodyPr>
          <a:lstStyle>
            <a:lvl1pPr algn="l">
              <a:defRPr lang="en-NZ" b="1" smtClean="0">
                <a:effectLst/>
              </a:defRPr>
            </a:lvl1pPr>
          </a:lstStyle>
          <a:p>
            <a:r>
              <a:rPr lang="en-NZ" b="1" dirty="0" err="1">
                <a:solidFill>
                  <a:srgbClr val="D3ECE7"/>
                </a:solidFill>
                <a:effectLst/>
                <a:latin typeface="Arial" panose="020B0604020202020204" pitchFamily="34" charset="0"/>
              </a:rPr>
              <a:t>Ngā</a:t>
            </a:r>
            <a:r>
              <a:rPr lang="en-NZ" b="1" dirty="0">
                <a:solidFill>
                  <a:srgbClr val="D3ECE7"/>
                </a:solidFill>
                <a:effectLst/>
                <a:latin typeface="Arial" panose="020B0604020202020204" pitchFamily="34" charset="0"/>
              </a:rPr>
              <a:t> mihi </a:t>
            </a:r>
            <a:r>
              <a:rPr lang="en-NZ" b="1" dirty="0" err="1">
                <a:solidFill>
                  <a:srgbClr val="D3ECE7"/>
                </a:solidFill>
                <a:effectLst/>
                <a:latin typeface="Arial" panose="020B0604020202020204" pitchFamily="34" charset="0"/>
              </a:rPr>
              <a:t>nui</a:t>
            </a:r>
            <a:endParaRPr lang="en-NZ" dirty="0">
              <a:solidFill>
                <a:srgbClr val="D3ECE7"/>
              </a:solidFill>
              <a:effectLst/>
              <a:latin typeface="Arial" panose="020B0604020202020204" pitchFamily="34" charset="0"/>
            </a:endParaRPr>
          </a:p>
        </p:txBody>
      </p:sp>
    </p:spTree>
    <p:extLst>
      <p:ext uri="{BB962C8B-B14F-4D97-AF65-F5344CB8AC3E}">
        <p14:creationId xmlns:p14="http://schemas.microsoft.com/office/powerpoint/2010/main" val="481124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ymbols and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4A48-8799-0A4B-A902-DA857E25B514}"/>
              </a:ext>
            </a:extLst>
          </p:cNvPr>
          <p:cNvSpPr>
            <a:spLocks noGrp="1"/>
          </p:cNvSpPr>
          <p:nvPr>
            <p:ph type="title" hasCustomPrompt="1"/>
          </p:nvPr>
        </p:nvSpPr>
        <p:spPr>
          <a:xfrm>
            <a:off x="180473" y="196683"/>
            <a:ext cx="5530516" cy="292601"/>
          </a:xfrm>
        </p:spPr>
        <p:txBody>
          <a:bodyPr anchor="t">
            <a:normAutofit/>
          </a:bodyPr>
          <a:lstStyle>
            <a:lvl1pPr>
              <a:defRPr sz="1600">
                <a:solidFill>
                  <a:schemeClr val="tx2"/>
                </a:solidFill>
              </a:defRPr>
            </a:lvl1pPr>
          </a:lstStyle>
          <a:p>
            <a:r>
              <a:rPr lang="en-GB" dirty="0"/>
              <a:t>Numbers and symbols for use in infographics</a:t>
            </a:r>
            <a:endParaRPr lang="en-US" dirty="0"/>
          </a:p>
        </p:txBody>
      </p:sp>
      <p:sp>
        <p:nvSpPr>
          <p:cNvPr id="42" name="Title 1">
            <a:extLst>
              <a:ext uri="{FF2B5EF4-FFF2-40B4-BE49-F238E27FC236}">
                <a16:creationId xmlns:a16="http://schemas.microsoft.com/office/drawing/2014/main" id="{10D8DB19-7D95-9047-9D7B-A7FF902FCA3D}"/>
              </a:ext>
            </a:extLst>
          </p:cNvPr>
          <p:cNvSpPr txBox="1">
            <a:spLocks/>
          </p:cNvSpPr>
          <p:nvPr userDrawn="1"/>
        </p:nvSpPr>
        <p:spPr>
          <a:xfrm>
            <a:off x="180473" y="553647"/>
            <a:ext cx="5530516" cy="29260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1600" b="1" i="0" kern="1200">
                <a:solidFill>
                  <a:schemeClr val="tx2"/>
                </a:solidFill>
                <a:latin typeface="Arial" panose="020B0604020202020204" pitchFamily="34" charset="0"/>
                <a:ea typeface="+mj-ea"/>
                <a:cs typeface="Arial" panose="020B0604020202020204" pitchFamily="34" charset="0"/>
              </a:defRPr>
            </a:lvl1pPr>
          </a:lstStyle>
          <a:p>
            <a:r>
              <a:rPr lang="en-GB" dirty="0"/>
              <a:t>Can change the colours with the graphics fill tool</a:t>
            </a:r>
            <a:endParaRPr lang="en-US" dirty="0"/>
          </a:p>
        </p:txBody>
      </p:sp>
      <p:sp>
        <p:nvSpPr>
          <p:cNvPr id="3" name="Rectangle 2">
            <a:extLst>
              <a:ext uri="{FF2B5EF4-FFF2-40B4-BE49-F238E27FC236}">
                <a16:creationId xmlns:a16="http://schemas.microsoft.com/office/drawing/2014/main" id="{7781A915-63BF-4F4D-92AD-FF8479577C73}"/>
              </a:ext>
            </a:extLst>
          </p:cNvPr>
          <p:cNvSpPr/>
          <p:nvPr userDrawn="1"/>
        </p:nvSpPr>
        <p:spPr>
          <a:xfrm>
            <a:off x="496111" y="1108953"/>
            <a:ext cx="11245174" cy="536966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7C6DA2-1D97-FC4E-BEF7-4E783336C3F7}"/>
              </a:ext>
            </a:extLst>
          </p:cNvPr>
          <p:cNvSpPr/>
          <p:nvPr userDrawn="1"/>
        </p:nvSpPr>
        <p:spPr>
          <a:xfrm>
            <a:off x="1567543" y="1947553"/>
            <a:ext cx="1465663" cy="1460665"/>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5A67FE-4664-F54A-87A5-17B14C6E082D}"/>
              </a:ext>
            </a:extLst>
          </p:cNvPr>
          <p:cNvSpPr/>
          <p:nvPr userDrawn="1"/>
        </p:nvSpPr>
        <p:spPr>
          <a:xfrm>
            <a:off x="3858438" y="1947553"/>
            <a:ext cx="1465663" cy="146066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79645A0-D402-FA4C-B603-94400E630216}"/>
              </a:ext>
            </a:extLst>
          </p:cNvPr>
          <p:cNvSpPr/>
          <p:nvPr userDrawn="1"/>
        </p:nvSpPr>
        <p:spPr>
          <a:xfrm>
            <a:off x="6118698" y="1947553"/>
            <a:ext cx="1465663" cy="1460665"/>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3008-89AA-F047-8422-A7F74BEFBD94}"/>
              </a:ext>
            </a:extLst>
          </p:cNvPr>
          <p:cNvSpPr/>
          <p:nvPr userDrawn="1"/>
        </p:nvSpPr>
        <p:spPr>
          <a:xfrm>
            <a:off x="1567543" y="3670923"/>
            <a:ext cx="1465663" cy="1460665"/>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AAE81-AF75-B94A-813B-FDFCE3DD0DB5}"/>
              </a:ext>
            </a:extLst>
          </p:cNvPr>
          <p:cNvSpPr/>
          <p:nvPr userDrawn="1"/>
        </p:nvSpPr>
        <p:spPr>
          <a:xfrm>
            <a:off x="3858438" y="3670923"/>
            <a:ext cx="1465663" cy="146066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260620-8C25-8141-AEC0-04D23BCE8724}"/>
              </a:ext>
            </a:extLst>
          </p:cNvPr>
          <p:cNvSpPr/>
          <p:nvPr userDrawn="1"/>
        </p:nvSpPr>
        <p:spPr>
          <a:xfrm>
            <a:off x="6118698" y="3670923"/>
            <a:ext cx="1465663" cy="146066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527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14178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25F5D-4745-E3D5-AE58-E39F639074E7}"/>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3" y="480971"/>
            <a:ext cx="7724274" cy="2387600"/>
          </a:xfrm>
        </p:spPr>
        <p:txBody>
          <a:bodyPr anchor="b">
            <a:normAutofit/>
          </a:bodyPr>
          <a:lstStyle>
            <a:lvl1pPr algn="l">
              <a:defRPr lang="en-NZ" sz="6400" b="1" smtClean="0">
                <a:solidFill>
                  <a:schemeClr val="tx1"/>
                </a:solidFill>
                <a:effectLst/>
              </a:defRPr>
            </a:lvl1pPr>
          </a:lstStyle>
          <a:p>
            <a:r>
              <a:rPr lang="en-NZ" b="1" dirty="0">
                <a:solidFill>
                  <a:srgbClr val="CDEBEF"/>
                </a:solidFill>
                <a:effectLst/>
                <a:latin typeface="Arial" panose="020B0604020202020204" pitchFamily="34" charset="0"/>
              </a:rPr>
              <a:t>COVER PAGE OPTION TWO</a:t>
            </a:r>
            <a:endParaRPr lang="en-NZ" dirty="0">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1" y="3083719"/>
            <a:ext cx="7780337" cy="690562"/>
          </a:xfrm>
        </p:spPr>
        <p:txBody>
          <a:bodyPr>
            <a:normAutofit/>
          </a:bodyPr>
          <a:lstStyle>
            <a:lvl1pPr marL="0" indent="0">
              <a:buNone/>
              <a:defRPr sz="2000" b="1">
                <a:solidFill>
                  <a:schemeClr val="bg2"/>
                </a:solidFill>
              </a:defRPr>
            </a:lvl1pPr>
          </a:lstStyle>
          <a:p>
            <a:pPr lvl="0"/>
            <a:r>
              <a:rPr lang="en-US"/>
              <a:t>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1" y="3429000"/>
            <a:ext cx="9143999" cy="365125"/>
          </a:xfrm>
        </p:spPr>
        <p:txBody>
          <a:bodyPr/>
          <a:lstStyle>
            <a:lvl1pPr algn="l">
              <a:defRPr sz="2400" b="1">
                <a:solidFill>
                  <a:schemeClr val="bg2"/>
                </a:solidFill>
              </a:defRPr>
            </a:lvl1pPr>
          </a:lstStyle>
          <a:p>
            <a:fld id="{760D1E2C-25B0-4F41-B0D0-99B7BBE766BA}" type="datetimeFigureOut">
              <a:rPr lang="en-US" smtClean="0"/>
              <a:pPr/>
              <a:t>9/19/2023</a:t>
            </a:fld>
            <a:endParaRPr lang="en-US" dirty="0"/>
          </a:p>
        </p:txBody>
      </p:sp>
    </p:spTree>
    <p:extLst>
      <p:ext uri="{BB962C8B-B14F-4D97-AF65-F5344CB8AC3E}">
        <p14:creationId xmlns:p14="http://schemas.microsoft.com/office/powerpoint/2010/main" val="202901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1A844-8C4C-14A8-1E65-B1489BFBBFEB}"/>
              </a:ext>
            </a:extLst>
          </p:cNvPr>
          <p:cNvPicPr>
            <a:picLocks noChangeAspect="1"/>
          </p:cNvPicPr>
          <p:nvPr userDrawn="1"/>
        </p:nvPicPr>
        <p:blipFill>
          <a:blip r:embed="rId2"/>
          <a:stretch>
            <a:fillRect/>
          </a:stretch>
        </p:blipFill>
        <p:spPr>
          <a:xfrm>
            <a:off x="0" y="0"/>
            <a:ext cx="5965031"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dirty="0"/>
              <a:t>Divider page option one</a:t>
            </a:r>
            <a:endParaRPr lang="en-US" dirty="0"/>
          </a:p>
        </p:txBody>
      </p:sp>
    </p:spTree>
    <p:extLst>
      <p:ext uri="{BB962C8B-B14F-4D97-AF65-F5344CB8AC3E}">
        <p14:creationId xmlns:p14="http://schemas.microsoft.com/office/powerpoint/2010/main" val="143569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13FFE-6152-EE53-DD7D-C89AC1800B19}"/>
              </a:ext>
            </a:extLst>
          </p:cNvPr>
          <p:cNvPicPr>
            <a:picLocks noChangeAspect="1"/>
          </p:cNvPicPr>
          <p:nvPr userDrawn="1"/>
        </p:nvPicPr>
        <p:blipFill>
          <a:blip r:embed="rId2"/>
          <a:stretch>
            <a:fillRect/>
          </a:stretch>
        </p:blipFill>
        <p:spPr>
          <a:xfrm>
            <a:off x="0" y="0"/>
            <a:ext cx="6012656"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dirty="0"/>
              <a:t>Divider page option two</a:t>
            </a:r>
            <a:endParaRPr lang="en-US" dirty="0"/>
          </a:p>
        </p:txBody>
      </p:sp>
    </p:spTree>
    <p:extLst>
      <p:ext uri="{BB962C8B-B14F-4D97-AF65-F5344CB8AC3E}">
        <p14:creationId xmlns:p14="http://schemas.microsoft.com/office/powerpoint/2010/main" val="131852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6692B5-43DE-E21D-B770-19F43A3BF681}"/>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lvl1pPr>
          </a:lstStyle>
          <a:p>
            <a:r>
              <a:rPr lang="en-GB" dirty="0"/>
              <a:t>DIVIDER PAGE OPTION TWO (A)</a:t>
            </a:r>
            <a:endParaRPr lang="en-US" dirty="0"/>
          </a:p>
        </p:txBody>
      </p:sp>
    </p:spTree>
    <p:extLst>
      <p:ext uri="{BB962C8B-B14F-4D97-AF65-F5344CB8AC3E}">
        <p14:creationId xmlns:p14="http://schemas.microsoft.com/office/powerpoint/2010/main" val="236496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2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6F38C-E22A-5492-A48D-89728535F746}"/>
              </a:ext>
            </a:extLst>
          </p:cNvPr>
          <p:cNvPicPr>
            <a:picLocks noChangeAspect="1"/>
          </p:cNvPicPr>
          <p:nvPr userDrawn="1"/>
        </p:nvPicPr>
        <p:blipFill rotWithShape="1">
          <a:blip r:embed="rId2"/>
          <a:srcRect t="8985"/>
          <a:stretch/>
        </p:blipFill>
        <p:spPr>
          <a:xfrm>
            <a:off x="0" y="-1"/>
            <a:ext cx="12192000" cy="6857995"/>
          </a:xfrm>
          <a:prstGeom prst="rect">
            <a:avLst/>
          </a:prstGeom>
        </p:spPr>
      </p:pic>
      <p:pic>
        <p:nvPicPr>
          <p:cNvPr id="8" name="Picture 7">
            <a:extLst>
              <a:ext uri="{FF2B5EF4-FFF2-40B4-BE49-F238E27FC236}">
                <a16:creationId xmlns:a16="http://schemas.microsoft.com/office/drawing/2014/main" id="{B33DBEC8-ACBC-F5F2-B934-6DD5CD147FD3}"/>
              </a:ext>
            </a:extLst>
          </p:cNvPr>
          <p:cNvPicPr>
            <a:picLocks noChangeAspect="1"/>
          </p:cNvPicPr>
          <p:nvPr userDrawn="1"/>
        </p:nvPicPr>
        <p:blipFill>
          <a:blip r:embed="rId3"/>
          <a:stretch>
            <a:fillRect/>
          </a:stretch>
        </p:blipFill>
        <p:spPr>
          <a:xfrm>
            <a:off x="8082010" y="-3"/>
            <a:ext cx="4109990" cy="4851136"/>
          </a:xfrm>
          <a:prstGeom prst="rect">
            <a:avLst/>
          </a:prstGeom>
        </p:spPr>
      </p:pic>
      <p:pic>
        <p:nvPicPr>
          <p:cNvPr id="9" name="Picture 8">
            <a:extLst>
              <a:ext uri="{FF2B5EF4-FFF2-40B4-BE49-F238E27FC236}">
                <a16:creationId xmlns:a16="http://schemas.microsoft.com/office/drawing/2014/main" id="{7BFAA063-AAB5-D9B5-D2EF-2F341B5BC353}"/>
              </a:ext>
            </a:extLst>
          </p:cNvPr>
          <p:cNvPicPr>
            <a:picLocks noChangeAspect="1"/>
          </p:cNvPicPr>
          <p:nvPr userDrawn="1"/>
        </p:nvPicPr>
        <p:blipFill>
          <a:blip r:embed="rId3"/>
          <a:stretch>
            <a:fillRect/>
          </a:stretch>
        </p:blipFill>
        <p:spPr>
          <a:xfrm>
            <a:off x="3972020" y="-4"/>
            <a:ext cx="4109990" cy="4851136"/>
          </a:xfrm>
          <a:prstGeom prst="rect">
            <a:avLst/>
          </a:prstGeom>
        </p:spPr>
      </p:pic>
      <p:sp>
        <p:nvSpPr>
          <p:cNvPr id="3" name="Rectangle 2">
            <a:extLst>
              <a:ext uri="{FF2B5EF4-FFF2-40B4-BE49-F238E27FC236}">
                <a16:creationId xmlns:a16="http://schemas.microsoft.com/office/drawing/2014/main" id="{6085457F-FA47-4DBD-85FE-4656C30B05D6}"/>
              </a:ext>
            </a:extLst>
          </p:cNvPr>
          <p:cNvSpPr/>
          <p:nvPr userDrawn="1"/>
        </p:nvSpPr>
        <p:spPr>
          <a:xfrm>
            <a:off x="896644" y="-1"/>
            <a:ext cx="5086905" cy="6858000"/>
          </a:xfrm>
          <a:prstGeom prst="rect">
            <a:avLst/>
          </a:prstGeom>
          <a:solidFill>
            <a:srgbClr val="0F818F"/>
          </a:solidFill>
          <a:ln>
            <a:solidFill>
              <a:srgbClr val="00B2B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solidFill>
                  <a:schemeClr val="bg1"/>
                </a:solidFill>
              </a:defRPr>
            </a:lvl1pPr>
          </a:lstStyle>
          <a:p>
            <a:r>
              <a:rPr lang="en-GB" dirty="0"/>
              <a:t>DIVIDER PAGE OPTION TWO (B)</a:t>
            </a:r>
            <a:endParaRPr lang="en-US" dirty="0"/>
          </a:p>
        </p:txBody>
      </p:sp>
    </p:spTree>
    <p:extLst>
      <p:ext uri="{BB962C8B-B14F-4D97-AF65-F5344CB8AC3E}">
        <p14:creationId xmlns:p14="http://schemas.microsoft.com/office/powerpoint/2010/main" val="125534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32030-7B97-421C-6B37-357C4E9E3702}"/>
              </a:ext>
            </a:extLst>
          </p:cNvPr>
          <p:cNvPicPr>
            <a:picLocks noChangeAspect="1"/>
          </p:cNvPicPr>
          <p:nvPr userDrawn="1"/>
        </p:nvPicPr>
        <p:blipFill>
          <a:blip r:embed="rId2"/>
          <a:stretch>
            <a:fillRect/>
          </a:stretch>
        </p:blipFill>
        <p:spPr>
          <a:xfrm>
            <a:off x="7405687" y="0"/>
            <a:ext cx="4786313" cy="68580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dirty="0"/>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US"/>
              <a:t>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US"/>
              <a:t>Edit Master text styles</a:t>
            </a:r>
          </a:p>
        </p:txBody>
      </p:sp>
    </p:spTree>
    <p:extLst>
      <p:ext uri="{BB962C8B-B14F-4D97-AF65-F5344CB8AC3E}">
        <p14:creationId xmlns:p14="http://schemas.microsoft.com/office/powerpoint/2010/main" val="52587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97BED-000D-AA23-1D1A-0F24235265F1}"/>
              </a:ext>
            </a:extLst>
          </p:cNvPr>
          <p:cNvPicPr>
            <a:picLocks noChangeAspect="1"/>
          </p:cNvPicPr>
          <p:nvPr userDrawn="1"/>
        </p:nvPicPr>
        <p:blipFill>
          <a:blip r:embed="rId2"/>
          <a:stretch>
            <a:fillRect/>
          </a:stretch>
        </p:blipFill>
        <p:spPr>
          <a:xfrm>
            <a:off x="7958511" y="-1"/>
            <a:ext cx="3357563"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dirty="0"/>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Edit Master text styles</a:t>
            </a:r>
          </a:p>
        </p:txBody>
      </p:sp>
    </p:spTree>
    <p:extLst>
      <p:ext uri="{BB962C8B-B14F-4D97-AF65-F5344CB8AC3E}">
        <p14:creationId xmlns:p14="http://schemas.microsoft.com/office/powerpoint/2010/main" val="95411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8CC-DA4B-CBE4-FEC4-E2071AE49B2A}"/>
              </a:ext>
            </a:extLst>
          </p:cNvPr>
          <p:cNvPicPr>
            <a:picLocks noChangeAspect="1"/>
          </p:cNvPicPr>
          <p:nvPr userDrawn="1"/>
        </p:nvPicPr>
        <p:blipFill>
          <a:blip r:embed="rId2"/>
          <a:stretch>
            <a:fillRect/>
          </a:stretch>
        </p:blipFill>
        <p:spPr>
          <a:xfrm>
            <a:off x="7965281" y="-7937"/>
            <a:ext cx="4226719"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dirty="0"/>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endParaRPr lang="en-US" dirty="0"/>
          </a:p>
        </p:txBody>
      </p:sp>
    </p:spTree>
    <p:extLst>
      <p:ext uri="{BB962C8B-B14F-4D97-AF65-F5344CB8AC3E}">
        <p14:creationId xmlns:p14="http://schemas.microsoft.com/office/powerpoint/2010/main" val="348812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9/19/2023</a:t>
            </a:fld>
            <a:endParaRPr lang="en-US" dirty="0"/>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dirty="0"/>
          </a:p>
        </p:txBody>
      </p:sp>
    </p:spTree>
    <p:extLst>
      <p:ext uri="{BB962C8B-B14F-4D97-AF65-F5344CB8AC3E}">
        <p14:creationId xmlns:p14="http://schemas.microsoft.com/office/powerpoint/2010/main" val="1447190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1" r:id="rId6"/>
    <p:sldLayoutId id="2147483655" r:id="rId7"/>
    <p:sldLayoutId id="2147483662" r:id="rId8"/>
    <p:sldLayoutId id="2147483656" r:id="rId9"/>
    <p:sldLayoutId id="2147483663" r:id="rId10"/>
    <p:sldLayoutId id="2147483666" r:id="rId11"/>
    <p:sldLayoutId id="2147483657" r:id="rId12"/>
    <p:sldLayoutId id="2147483658" r:id="rId13"/>
    <p:sldLayoutId id="2147483659" r:id="rId14"/>
    <p:sldLayoutId id="2147483664" r:id="rId15"/>
    <p:sldLayoutId id="2147483665" r:id="rId16"/>
    <p:sldLayoutId id="2147483667" r:id="rId17"/>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ALXhtRXs_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273a7083-19ae-43c1-a170-9c98f8b3ee4b/?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CC2C-A18E-4F7B-BEF0-98C10DB03D68}"/>
              </a:ext>
            </a:extLst>
          </p:cNvPr>
          <p:cNvSpPr>
            <a:spLocks noGrp="1"/>
          </p:cNvSpPr>
          <p:nvPr>
            <p:ph type="ctrTitle"/>
          </p:nvPr>
        </p:nvSpPr>
        <p:spPr>
          <a:xfrm>
            <a:off x="711842" y="2919368"/>
            <a:ext cx="11041133" cy="1503726"/>
          </a:xfrm>
        </p:spPr>
        <p:txBody>
          <a:bodyPr>
            <a:normAutofit/>
          </a:bodyPr>
          <a:lstStyle/>
          <a:p>
            <a:pPr algn="ctr"/>
            <a:r>
              <a:rPr lang="en-US" sz="4000" dirty="0"/>
              <a:t>H</a:t>
            </a:r>
            <a:r>
              <a:rPr lang="en-NZ" sz="4000" dirty="0" err="1"/>
              <a:t>ealthPathway</a:t>
            </a:r>
            <a:r>
              <a:rPr lang="en-NZ" sz="4000" dirty="0"/>
              <a:t> – Hepatitis C</a:t>
            </a:r>
          </a:p>
        </p:txBody>
      </p:sp>
      <p:sp>
        <p:nvSpPr>
          <p:cNvPr id="3" name="Subtitle 2">
            <a:extLst>
              <a:ext uri="{FF2B5EF4-FFF2-40B4-BE49-F238E27FC236}">
                <a16:creationId xmlns:a16="http://schemas.microsoft.com/office/drawing/2014/main" id="{9FF427D8-6FBA-4C3A-9280-6DADB09AE142}"/>
              </a:ext>
            </a:extLst>
          </p:cNvPr>
          <p:cNvSpPr>
            <a:spLocks noGrp="1"/>
          </p:cNvSpPr>
          <p:nvPr>
            <p:ph type="subTitle" idx="1"/>
          </p:nvPr>
        </p:nvSpPr>
        <p:spPr>
          <a:xfrm>
            <a:off x="752355" y="5320717"/>
            <a:ext cx="9915645" cy="895526"/>
          </a:xfrm>
        </p:spPr>
        <p:txBody>
          <a:bodyPr>
            <a:normAutofit/>
          </a:bodyPr>
          <a:lstStyle/>
          <a:p>
            <a:endParaRPr lang="en-NZ" sz="1900" dirty="0"/>
          </a:p>
          <a:p>
            <a:r>
              <a:rPr lang="en-NZ" sz="1900" dirty="0"/>
              <a:t>Jo de Lisle – Te Manawa Taki hepatitis C Programme Lead</a:t>
            </a:r>
          </a:p>
          <a:p>
            <a:endParaRPr lang="en-NZ" dirty="0"/>
          </a:p>
        </p:txBody>
      </p:sp>
    </p:spTree>
    <p:extLst>
      <p:ext uri="{BB962C8B-B14F-4D97-AF65-F5344CB8AC3E}">
        <p14:creationId xmlns:p14="http://schemas.microsoft.com/office/powerpoint/2010/main" val="2767578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7FF9-D04B-FFEE-42BB-ACC858BF801B}"/>
              </a:ext>
            </a:extLst>
          </p:cNvPr>
          <p:cNvSpPr>
            <a:spLocks noGrp="1"/>
          </p:cNvSpPr>
          <p:nvPr>
            <p:ph type="title"/>
          </p:nvPr>
        </p:nvSpPr>
        <p:spPr>
          <a:xfrm>
            <a:off x="6182265" y="1107347"/>
            <a:ext cx="5763658" cy="5478010"/>
          </a:xfrm>
        </p:spPr>
        <p:txBody>
          <a:bodyPr>
            <a:normAutofit fontScale="90000"/>
          </a:bodyPr>
          <a:lstStyle/>
          <a:p>
            <a:r>
              <a:rPr lang="en-US" sz="1800" b="0" dirty="0">
                <a:solidFill>
                  <a:srgbClr val="002060"/>
                </a:solidFill>
              </a:rPr>
              <a:t>Regional nurse lead service</a:t>
            </a:r>
            <a:br>
              <a:rPr lang="en-US" sz="1800" b="0" dirty="0">
                <a:solidFill>
                  <a:srgbClr val="002060"/>
                </a:solidFill>
              </a:rPr>
            </a:br>
            <a:r>
              <a:rPr lang="en-US" sz="1800" b="0" dirty="0">
                <a:solidFill>
                  <a:srgbClr val="002060"/>
                </a:solidFill>
              </a:rPr>
              <a:t>(Clinical oversite by Dr Frank Weilert and his team at Waikato) </a:t>
            </a:r>
            <a:br>
              <a:rPr lang="en-US" sz="1800" b="0" dirty="0">
                <a:solidFill>
                  <a:srgbClr val="002060"/>
                </a:solidFill>
              </a:rPr>
            </a:br>
            <a:r>
              <a:rPr lang="en-US" sz="1800" b="0" dirty="0">
                <a:solidFill>
                  <a:srgbClr val="002060"/>
                </a:solidFill>
              </a:rPr>
              <a:t>   </a:t>
            </a:r>
            <a:br>
              <a:rPr lang="en-US" sz="1800" b="0" dirty="0">
                <a:solidFill>
                  <a:srgbClr val="002060"/>
                </a:solidFill>
              </a:rPr>
            </a:br>
            <a:br>
              <a:rPr lang="en-US" sz="1800" b="0" dirty="0">
                <a:solidFill>
                  <a:srgbClr val="002060"/>
                </a:solidFill>
              </a:rPr>
            </a:br>
            <a:r>
              <a:rPr lang="en-US" sz="1800" b="0" dirty="0">
                <a:solidFill>
                  <a:srgbClr val="002060"/>
                </a:solidFill>
              </a:rPr>
              <a:t>Mobile </a:t>
            </a:r>
            <a:br>
              <a:rPr lang="en-US" sz="1800" b="0" dirty="0">
                <a:solidFill>
                  <a:srgbClr val="002060"/>
                </a:solidFill>
              </a:rPr>
            </a:br>
            <a:r>
              <a:rPr lang="en-US" sz="1800" b="0" dirty="0">
                <a:solidFill>
                  <a:srgbClr val="002060"/>
                </a:solidFill>
              </a:rPr>
              <a:t>   Berm</a:t>
            </a:r>
            <a:br>
              <a:rPr lang="en-US" sz="1800" b="0" dirty="0">
                <a:solidFill>
                  <a:srgbClr val="002060"/>
                </a:solidFill>
              </a:rPr>
            </a:br>
            <a:r>
              <a:rPr lang="en-US" sz="1800" b="0" dirty="0">
                <a:solidFill>
                  <a:srgbClr val="002060"/>
                </a:solidFill>
              </a:rPr>
              <a:t>   Hauora days</a:t>
            </a:r>
            <a:br>
              <a:rPr lang="en-US" sz="1800" b="0" dirty="0">
                <a:solidFill>
                  <a:srgbClr val="002060"/>
                </a:solidFill>
              </a:rPr>
            </a:br>
            <a:r>
              <a:rPr lang="en-US" sz="1800" b="0" dirty="0">
                <a:solidFill>
                  <a:srgbClr val="002060"/>
                </a:solidFill>
              </a:rPr>
              <a:t>   Home visits</a:t>
            </a:r>
            <a:br>
              <a:rPr lang="en-US" sz="1800" b="0" dirty="0">
                <a:solidFill>
                  <a:srgbClr val="002060"/>
                </a:solidFill>
              </a:rPr>
            </a:br>
            <a:r>
              <a:rPr lang="en-US" sz="1800" b="0" dirty="0">
                <a:solidFill>
                  <a:srgbClr val="002060"/>
                </a:solidFill>
              </a:rPr>
              <a:t>   Partnerships</a:t>
            </a:r>
            <a:br>
              <a:rPr lang="en-US" sz="1800" b="0" dirty="0">
                <a:solidFill>
                  <a:srgbClr val="002060"/>
                </a:solidFill>
              </a:rPr>
            </a:br>
            <a:r>
              <a:rPr lang="en-US" sz="1800" b="0" dirty="0">
                <a:solidFill>
                  <a:srgbClr val="002060"/>
                </a:solidFill>
              </a:rPr>
              <a:t>   GP rooms</a:t>
            </a:r>
            <a:br>
              <a:rPr lang="en-US" sz="1800" b="0" dirty="0">
                <a:solidFill>
                  <a:srgbClr val="002060"/>
                </a:solidFill>
              </a:rPr>
            </a:br>
            <a:r>
              <a:rPr lang="en-US" sz="1800" b="0" dirty="0">
                <a:solidFill>
                  <a:srgbClr val="002060"/>
                </a:solidFill>
              </a:rPr>
              <a:t>   Pharmacy </a:t>
            </a:r>
            <a:r>
              <a:rPr lang="en-US" sz="1800" b="0" dirty="0" err="1">
                <a:solidFill>
                  <a:srgbClr val="002060"/>
                </a:solidFill>
              </a:rPr>
              <a:t>etc</a:t>
            </a:r>
            <a:br>
              <a:rPr lang="en-US" sz="1800" b="0" dirty="0">
                <a:solidFill>
                  <a:srgbClr val="002060"/>
                </a:solidFill>
              </a:rPr>
            </a:br>
            <a:br>
              <a:rPr lang="en-NZ" sz="1800" b="0" dirty="0">
                <a:solidFill>
                  <a:srgbClr val="002060"/>
                </a:solidFill>
              </a:rPr>
            </a:br>
            <a:br>
              <a:rPr lang="en-NZ" sz="1800" b="0" dirty="0">
                <a:solidFill>
                  <a:srgbClr val="002060"/>
                </a:solidFill>
              </a:rPr>
            </a:br>
            <a:r>
              <a:rPr lang="en-NZ" sz="1800" b="0" dirty="0">
                <a:solidFill>
                  <a:srgbClr val="002060"/>
                </a:solidFill>
              </a:rPr>
              <a:t>We remove barriers to treatment, cost, access</a:t>
            </a:r>
            <a:br>
              <a:rPr lang="en-NZ" sz="1800" b="0" dirty="0">
                <a:solidFill>
                  <a:srgbClr val="002060"/>
                </a:solidFill>
              </a:rPr>
            </a:br>
            <a:r>
              <a:rPr lang="en-NZ" sz="1800" b="0" dirty="0">
                <a:solidFill>
                  <a:srgbClr val="002060"/>
                </a:solidFill>
              </a:rPr>
              <a:t>and we link to care.</a:t>
            </a:r>
            <a:br>
              <a:rPr lang="en-NZ" sz="1800" b="0" dirty="0">
                <a:solidFill>
                  <a:srgbClr val="002060"/>
                </a:solidFill>
              </a:rPr>
            </a:br>
            <a:br>
              <a:rPr lang="en-NZ" sz="1800" b="0" dirty="0">
                <a:solidFill>
                  <a:srgbClr val="002060"/>
                </a:solidFill>
              </a:rPr>
            </a:br>
            <a:r>
              <a:rPr lang="en-NZ" sz="1800" b="0" dirty="0">
                <a:solidFill>
                  <a:srgbClr val="002060"/>
                </a:solidFill>
              </a:rPr>
              <a:t>Many are People who inject drugs (PWID) </a:t>
            </a:r>
            <a:br>
              <a:rPr lang="en-NZ" sz="1800" b="0" dirty="0">
                <a:solidFill>
                  <a:srgbClr val="002060"/>
                </a:solidFill>
              </a:rPr>
            </a:br>
            <a:br>
              <a:rPr lang="en-NZ" sz="1800" b="0" dirty="0">
                <a:solidFill>
                  <a:srgbClr val="002060"/>
                </a:solidFill>
              </a:rPr>
            </a:br>
            <a:r>
              <a:rPr lang="en-NZ" sz="1800" b="0" dirty="0">
                <a:solidFill>
                  <a:srgbClr val="002060"/>
                </a:solidFill>
              </a:rPr>
              <a:t>Treat everyone</a:t>
            </a:r>
            <a:br>
              <a:rPr lang="en-NZ" sz="1800" b="0" dirty="0">
                <a:solidFill>
                  <a:srgbClr val="002060"/>
                </a:solidFill>
              </a:rPr>
            </a:br>
            <a:br>
              <a:rPr lang="en-NZ" sz="1800" b="0" dirty="0">
                <a:solidFill>
                  <a:srgbClr val="002060"/>
                </a:solidFill>
              </a:rPr>
            </a:br>
            <a:r>
              <a:rPr lang="en-NZ" sz="1800" b="0" dirty="0">
                <a:solidFill>
                  <a:srgbClr val="002060"/>
                </a:solidFill>
              </a:rPr>
              <a:t>Support, encourage and educate people around hep C </a:t>
            </a:r>
            <a:br>
              <a:rPr lang="en-NZ" sz="1800" b="0" dirty="0">
                <a:solidFill>
                  <a:srgbClr val="002060"/>
                </a:solidFill>
              </a:rPr>
            </a:br>
            <a:r>
              <a:rPr lang="en-NZ" sz="1800" b="0" dirty="0">
                <a:solidFill>
                  <a:srgbClr val="002060"/>
                </a:solidFill>
              </a:rPr>
              <a:t>and treatment</a:t>
            </a:r>
            <a:br>
              <a:rPr lang="en-NZ" sz="1800" b="0" dirty="0">
                <a:solidFill>
                  <a:srgbClr val="002060"/>
                </a:solidFill>
              </a:rPr>
            </a:br>
            <a:br>
              <a:rPr lang="en-NZ" sz="1800" b="0" dirty="0">
                <a:solidFill>
                  <a:srgbClr val="002060"/>
                </a:solidFill>
              </a:rPr>
            </a:br>
            <a:endParaRPr lang="en-NZ" sz="1800" b="0" dirty="0">
              <a:solidFill>
                <a:schemeClr val="accent5"/>
              </a:solidFill>
            </a:endParaRPr>
          </a:p>
        </p:txBody>
      </p:sp>
      <p:sp>
        <p:nvSpPr>
          <p:cNvPr id="3" name="TextBox 2">
            <a:extLst>
              <a:ext uri="{FF2B5EF4-FFF2-40B4-BE49-F238E27FC236}">
                <a16:creationId xmlns:a16="http://schemas.microsoft.com/office/drawing/2014/main" id="{EC3981C0-5121-B239-ABA4-25F1FB9800E2}"/>
              </a:ext>
            </a:extLst>
          </p:cNvPr>
          <p:cNvSpPr txBox="1"/>
          <p:nvPr/>
        </p:nvSpPr>
        <p:spPr>
          <a:xfrm>
            <a:off x="427839" y="100668"/>
            <a:ext cx="11518084" cy="769441"/>
          </a:xfrm>
          <a:prstGeom prst="rect">
            <a:avLst/>
          </a:prstGeom>
          <a:noFill/>
        </p:spPr>
        <p:txBody>
          <a:bodyPr wrap="square" rtlCol="0">
            <a:spAutoFit/>
          </a:bodyPr>
          <a:lstStyle/>
          <a:p>
            <a:r>
              <a:rPr lang="en-US" sz="4400" dirty="0">
                <a:solidFill>
                  <a:srgbClr val="002060"/>
                </a:solidFill>
                <a:latin typeface="Calibri" panose="020F0502020204030204" pitchFamily="34" charset="0"/>
                <a:cs typeface="Calibri" panose="020F0502020204030204" pitchFamily="34" charset="0"/>
              </a:rPr>
              <a:t>Te Manawa Taki Community hepatitis C service </a:t>
            </a:r>
            <a:endParaRPr lang="en-NZ" sz="4400"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A691FCB-E4DD-5CB9-B84A-A39334F7636D}"/>
              </a:ext>
            </a:extLst>
          </p:cNvPr>
          <p:cNvPicPr>
            <a:picLocks noChangeAspect="1"/>
          </p:cNvPicPr>
          <p:nvPr/>
        </p:nvPicPr>
        <p:blipFill>
          <a:blip r:embed="rId3"/>
          <a:stretch>
            <a:fillRect/>
          </a:stretch>
        </p:blipFill>
        <p:spPr>
          <a:xfrm>
            <a:off x="305000" y="2011012"/>
            <a:ext cx="5401476" cy="3263316"/>
          </a:xfrm>
          <a:prstGeom prst="rect">
            <a:avLst/>
          </a:prstGeom>
        </p:spPr>
      </p:pic>
    </p:spTree>
    <p:extLst>
      <p:ext uri="{BB962C8B-B14F-4D97-AF65-F5344CB8AC3E}">
        <p14:creationId xmlns:p14="http://schemas.microsoft.com/office/powerpoint/2010/main" val="2989651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7FF9-D04B-FFEE-42BB-ACC858BF801B}"/>
              </a:ext>
            </a:extLst>
          </p:cNvPr>
          <p:cNvSpPr>
            <a:spLocks noGrp="1"/>
          </p:cNvSpPr>
          <p:nvPr>
            <p:ph type="title"/>
          </p:nvPr>
        </p:nvSpPr>
        <p:spPr>
          <a:xfrm>
            <a:off x="234893" y="989900"/>
            <a:ext cx="5478010" cy="5595457"/>
          </a:xfrm>
        </p:spPr>
        <p:txBody>
          <a:bodyPr>
            <a:normAutofit/>
          </a:bodyPr>
          <a:lstStyle/>
          <a:p>
            <a:br>
              <a:rPr lang="en-NZ" sz="1800" b="0" dirty="0">
                <a:solidFill>
                  <a:srgbClr val="002060"/>
                </a:solidFill>
              </a:rPr>
            </a:br>
            <a:br>
              <a:rPr lang="en-NZ" sz="1800" b="0" dirty="0">
                <a:solidFill>
                  <a:srgbClr val="002060"/>
                </a:solidFill>
              </a:rPr>
            </a:br>
            <a:endParaRPr lang="en-NZ" sz="1800" b="0" dirty="0">
              <a:solidFill>
                <a:schemeClr val="accent5"/>
              </a:solidFill>
            </a:endParaRPr>
          </a:p>
        </p:txBody>
      </p:sp>
      <p:sp>
        <p:nvSpPr>
          <p:cNvPr id="3" name="TextBox 2">
            <a:extLst>
              <a:ext uri="{FF2B5EF4-FFF2-40B4-BE49-F238E27FC236}">
                <a16:creationId xmlns:a16="http://schemas.microsoft.com/office/drawing/2014/main" id="{EC3981C0-5121-B239-ABA4-25F1FB9800E2}"/>
              </a:ext>
            </a:extLst>
          </p:cNvPr>
          <p:cNvSpPr txBox="1"/>
          <p:nvPr/>
        </p:nvSpPr>
        <p:spPr>
          <a:xfrm>
            <a:off x="427839" y="100668"/>
            <a:ext cx="11518084" cy="769441"/>
          </a:xfrm>
          <a:prstGeom prst="rect">
            <a:avLst/>
          </a:prstGeom>
          <a:noFill/>
        </p:spPr>
        <p:txBody>
          <a:bodyPr wrap="square" rtlCol="0">
            <a:spAutoFit/>
          </a:bodyPr>
          <a:lstStyle/>
          <a:p>
            <a:r>
              <a:rPr lang="en-US" sz="4400" dirty="0">
                <a:solidFill>
                  <a:srgbClr val="002060"/>
                </a:solidFill>
                <a:latin typeface="Calibri" panose="020F0502020204030204" pitchFamily="34" charset="0"/>
                <a:cs typeface="Calibri" panose="020F0502020204030204" pitchFamily="34" charset="0"/>
              </a:rPr>
              <a:t>Te Manawa Taki Community hepatitis C service </a:t>
            </a:r>
            <a:endParaRPr lang="en-NZ" sz="4400"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C5DD081-C99E-B38C-FA40-6DAF622C81DB}"/>
              </a:ext>
            </a:extLst>
          </p:cNvPr>
          <p:cNvSpPr txBox="1"/>
          <p:nvPr/>
        </p:nvSpPr>
        <p:spPr>
          <a:xfrm>
            <a:off x="6719582" y="2310300"/>
            <a:ext cx="4311941" cy="2585323"/>
          </a:xfrm>
          <a:prstGeom prst="rect">
            <a:avLst/>
          </a:prstGeom>
          <a:noFill/>
        </p:spPr>
        <p:txBody>
          <a:bodyPr wrap="square" rtlCol="0">
            <a:spAutoFit/>
          </a:bodyPr>
          <a:lstStyle/>
          <a:p>
            <a:r>
              <a:rPr lang="en-NZ" dirty="0" err="1">
                <a:solidFill>
                  <a:srgbClr val="002060"/>
                </a:solidFill>
              </a:rPr>
              <a:t>Indici</a:t>
            </a:r>
            <a:endParaRPr lang="en-NZ" dirty="0">
              <a:solidFill>
                <a:srgbClr val="002060"/>
              </a:solidFill>
            </a:endParaRPr>
          </a:p>
          <a:p>
            <a:br>
              <a:rPr lang="en-NZ" dirty="0">
                <a:solidFill>
                  <a:srgbClr val="002060"/>
                </a:solidFill>
              </a:rPr>
            </a:br>
            <a:r>
              <a:rPr lang="en-NZ" dirty="0">
                <a:solidFill>
                  <a:srgbClr val="002060"/>
                </a:solidFill>
              </a:rPr>
              <a:t>Secure IT network</a:t>
            </a:r>
          </a:p>
          <a:p>
            <a:br>
              <a:rPr lang="en-NZ" dirty="0">
                <a:solidFill>
                  <a:srgbClr val="002060"/>
                </a:solidFill>
              </a:rPr>
            </a:br>
            <a:r>
              <a:rPr lang="en-NZ" dirty="0">
                <a:solidFill>
                  <a:srgbClr val="002060"/>
                </a:solidFill>
              </a:rPr>
              <a:t>Message GP’s if consented</a:t>
            </a:r>
          </a:p>
          <a:p>
            <a:endParaRPr lang="en-NZ" dirty="0">
              <a:solidFill>
                <a:srgbClr val="002060"/>
              </a:solidFill>
            </a:endParaRPr>
          </a:p>
          <a:p>
            <a:r>
              <a:rPr lang="en-NZ" dirty="0">
                <a:solidFill>
                  <a:srgbClr val="002060"/>
                </a:solidFill>
              </a:rPr>
              <a:t>ED consults</a:t>
            </a:r>
          </a:p>
          <a:p>
            <a:br>
              <a:rPr lang="en-NZ" dirty="0">
                <a:solidFill>
                  <a:srgbClr val="002060"/>
                </a:solidFill>
              </a:rPr>
            </a:br>
            <a:r>
              <a:rPr lang="en-NZ" dirty="0">
                <a:solidFill>
                  <a:srgbClr val="002060"/>
                </a:solidFill>
              </a:rPr>
              <a:t>BPAC </a:t>
            </a:r>
            <a:r>
              <a:rPr lang="en-NZ" dirty="0" err="1">
                <a:solidFill>
                  <a:srgbClr val="002060"/>
                </a:solidFill>
              </a:rPr>
              <a:t>eReferral</a:t>
            </a:r>
            <a:r>
              <a:rPr lang="en-NZ" dirty="0">
                <a:solidFill>
                  <a:srgbClr val="002060"/>
                </a:solidFill>
              </a:rPr>
              <a:t> to the community service</a:t>
            </a:r>
            <a:endParaRPr lang="en-NZ" dirty="0"/>
          </a:p>
        </p:txBody>
      </p:sp>
      <p:pic>
        <p:nvPicPr>
          <p:cNvPr id="7" name="Picture 6">
            <a:extLst>
              <a:ext uri="{FF2B5EF4-FFF2-40B4-BE49-F238E27FC236}">
                <a16:creationId xmlns:a16="http://schemas.microsoft.com/office/drawing/2014/main" id="{D3F239F5-1401-5048-01F5-74537EA4F949}"/>
              </a:ext>
            </a:extLst>
          </p:cNvPr>
          <p:cNvPicPr>
            <a:picLocks noChangeAspect="1"/>
          </p:cNvPicPr>
          <p:nvPr/>
        </p:nvPicPr>
        <p:blipFill>
          <a:blip r:embed="rId3"/>
          <a:stretch>
            <a:fillRect/>
          </a:stretch>
        </p:blipFill>
        <p:spPr>
          <a:xfrm>
            <a:off x="1160477" y="2083340"/>
            <a:ext cx="3912914" cy="2691320"/>
          </a:xfrm>
          <a:prstGeom prst="rect">
            <a:avLst/>
          </a:prstGeom>
        </p:spPr>
      </p:pic>
    </p:spTree>
    <p:extLst>
      <p:ext uri="{BB962C8B-B14F-4D97-AF65-F5344CB8AC3E}">
        <p14:creationId xmlns:p14="http://schemas.microsoft.com/office/powerpoint/2010/main" val="147126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7865" y="417342"/>
            <a:ext cx="5800579" cy="5669280"/>
          </a:xfrm>
        </p:spPr>
        <p:txBody>
          <a:bodyPr>
            <a:noAutofit/>
          </a:bodyPr>
          <a:lstStyle/>
          <a:p>
            <a:br>
              <a:rPr lang="en-NZ" sz="2400" dirty="0"/>
            </a:br>
            <a:endParaRPr lang="en-NZ" sz="2400" dirty="0">
              <a:solidFill>
                <a:srgbClr val="002060"/>
              </a:solidFill>
            </a:endParaRPr>
          </a:p>
        </p:txBody>
      </p:sp>
      <p:pic>
        <p:nvPicPr>
          <p:cNvPr id="6" name="Picture 5">
            <a:extLst>
              <a:ext uri="{FF2B5EF4-FFF2-40B4-BE49-F238E27FC236}">
                <a16:creationId xmlns:a16="http://schemas.microsoft.com/office/drawing/2014/main" id="{290B676C-173B-F79F-8939-D773609E296F}"/>
              </a:ext>
            </a:extLst>
          </p:cNvPr>
          <p:cNvPicPr>
            <a:picLocks noChangeAspect="1"/>
          </p:cNvPicPr>
          <p:nvPr/>
        </p:nvPicPr>
        <p:blipFill>
          <a:blip r:embed="rId3"/>
          <a:stretch>
            <a:fillRect/>
          </a:stretch>
        </p:blipFill>
        <p:spPr>
          <a:xfrm>
            <a:off x="6669249" y="33556"/>
            <a:ext cx="4788953" cy="6792231"/>
          </a:xfrm>
          <a:prstGeom prst="rect">
            <a:avLst/>
          </a:prstGeom>
        </p:spPr>
      </p:pic>
      <p:sp>
        <p:nvSpPr>
          <p:cNvPr id="3" name="TextBox 2">
            <a:extLst>
              <a:ext uri="{FF2B5EF4-FFF2-40B4-BE49-F238E27FC236}">
                <a16:creationId xmlns:a16="http://schemas.microsoft.com/office/drawing/2014/main" id="{730FD152-D5BB-B9A7-4F70-1198184D2FFC}"/>
              </a:ext>
            </a:extLst>
          </p:cNvPr>
          <p:cNvSpPr txBox="1"/>
          <p:nvPr/>
        </p:nvSpPr>
        <p:spPr>
          <a:xfrm>
            <a:off x="960130" y="1484851"/>
            <a:ext cx="4127384" cy="954107"/>
          </a:xfrm>
          <a:prstGeom prst="rect">
            <a:avLst/>
          </a:prstGeom>
          <a:noFill/>
        </p:spPr>
        <p:txBody>
          <a:bodyPr wrap="square" rtlCol="0">
            <a:spAutoFit/>
          </a:bodyPr>
          <a:lstStyle/>
          <a:p>
            <a:r>
              <a:rPr lang="en-US" sz="2800" dirty="0"/>
              <a:t>How to start the conversation</a:t>
            </a:r>
            <a:endParaRPr lang="en-NZ" sz="2800" dirty="0"/>
          </a:p>
        </p:txBody>
      </p:sp>
    </p:spTree>
    <p:extLst>
      <p:ext uri="{BB962C8B-B14F-4D97-AF65-F5344CB8AC3E}">
        <p14:creationId xmlns:p14="http://schemas.microsoft.com/office/powerpoint/2010/main" val="231195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0BED34-EBC5-7B5F-292B-8C4CE4968859}"/>
              </a:ext>
            </a:extLst>
          </p:cNvPr>
          <p:cNvSpPr>
            <a:spLocks noGrp="1"/>
          </p:cNvSpPr>
          <p:nvPr>
            <p:ph idx="1"/>
          </p:nvPr>
        </p:nvSpPr>
        <p:spPr>
          <a:xfrm>
            <a:off x="352338" y="226504"/>
            <a:ext cx="11003050" cy="931178"/>
          </a:xfrm>
        </p:spPr>
        <p:txBody>
          <a:bodyPr>
            <a:normAutofit/>
          </a:bodyPr>
          <a:lstStyle/>
          <a:p>
            <a:pPr marL="0" indent="0">
              <a:buNone/>
            </a:pPr>
            <a:r>
              <a:rPr lang="en-US" sz="4800" b="1" dirty="0">
                <a:solidFill>
                  <a:srgbClr val="002060"/>
                </a:solidFill>
              </a:rPr>
              <a:t>How we deliver the </a:t>
            </a:r>
            <a:r>
              <a:rPr lang="en-US" sz="4800" b="1" dirty="0" err="1">
                <a:solidFill>
                  <a:srgbClr val="002060"/>
                </a:solidFill>
              </a:rPr>
              <a:t>HealthPathway</a:t>
            </a:r>
            <a:endParaRPr lang="en-NZ" sz="4800" b="1" dirty="0">
              <a:solidFill>
                <a:srgbClr val="002060"/>
              </a:solidFill>
            </a:endParaRPr>
          </a:p>
        </p:txBody>
      </p:sp>
      <p:sp>
        <p:nvSpPr>
          <p:cNvPr id="4" name="Text Placeholder 3">
            <a:extLst>
              <a:ext uri="{FF2B5EF4-FFF2-40B4-BE49-F238E27FC236}">
                <a16:creationId xmlns:a16="http://schemas.microsoft.com/office/drawing/2014/main" id="{ABDE1C55-B6C4-ECCA-E79D-F58C7E2F16B1}"/>
              </a:ext>
            </a:extLst>
          </p:cNvPr>
          <p:cNvSpPr>
            <a:spLocks noGrp="1"/>
          </p:cNvSpPr>
          <p:nvPr>
            <p:ph type="body" sz="half" idx="2"/>
          </p:nvPr>
        </p:nvSpPr>
        <p:spPr/>
        <p:txBody>
          <a:bodyPr/>
          <a:lstStyle/>
          <a:p>
            <a:endParaRPr lang="en-NZ" dirty="0"/>
          </a:p>
        </p:txBody>
      </p:sp>
      <p:pic>
        <p:nvPicPr>
          <p:cNvPr id="6" name="Picture 5">
            <a:extLst>
              <a:ext uri="{FF2B5EF4-FFF2-40B4-BE49-F238E27FC236}">
                <a16:creationId xmlns:a16="http://schemas.microsoft.com/office/drawing/2014/main" id="{D3E16815-73D8-AE0A-DD8E-347F968140BF}"/>
              </a:ext>
            </a:extLst>
          </p:cNvPr>
          <p:cNvPicPr>
            <a:picLocks noChangeAspect="1"/>
          </p:cNvPicPr>
          <p:nvPr/>
        </p:nvPicPr>
        <p:blipFill>
          <a:blip r:embed="rId3"/>
          <a:stretch>
            <a:fillRect/>
          </a:stretch>
        </p:blipFill>
        <p:spPr>
          <a:xfrm>
            <a:off x="1909178" y="1371313"/>
            <a:ext cx="8373644" cy="4115374"/>
          </a:xfrm>
          <a:prstGeom prst="rect">
            <a:avLst/>
          </a:prstGeom>
        </p:spPr>
      </p:pic>
    </p:spTree>
    <p:extLst>
      <p:ext uri="{BB962C8B-B14F-4D97-AF65-F5344CB8AC3E}">
        <p14:creationId xmlns:p14="http://schemas.microsoft.com/office/powerpoint/2010/main" val="3400473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14137" y="438270"/>
            <a:ext cx="10586502" cy="753979"/>
          </a:xfrm>
        </p:spPr>
        <p:txBody>
          <a:bodyPr/>
          <a:lstStyle/>
          <a:p>
            <a:r>
              <a:rPr lang="en-NZ" sz="4800" dirty="0">
                <a:solidFill>
                  <a:srgbClr val="002060"/>
                </a:solidFill>
              </a:rPr>
              <a:t>Point of Care Testing and/or Blood draw</a:t>
            </a:r>
          </a:p>
        </p:txBody>
      </p:sp>
      <p:pic>
        <p:nvPicPr>
          <p:cNvPr id="6" name="Picture Placeholder 5">
            <a:extLst>
              <a:ext uri="{FF2B5EF4-FFF2-40B4-BE49-F238E27FC236}">
                <a16:creationId xmlns:a16="http://schemas.microsoft.com/office/drawing/2014/main" id="{32B1A02B-4898-23F4-E389-867F415B4C80}"/>
              </a:ext>
            </a:extLst>
          </p:cNvPr>
          <p:cNvPicPr>
            <a:picLocks noGrp="1" noChangeAspect="1"/>
          </p:cNvPicPr>
          <p:nvPr>
            <p:ph type="pic" sz="quarter" idx="17"/>
          </p:nvPr>
        </p:nvPicPr>
        <p:blipFill>
          <a:blip r:embed="rId3"/>
          <a:srcRect l="5631" r="5631"/>
          <a:stretch/>
        </p:blipFill>
        <p:spPr>
          <a:xfrm>
            <a:off x="6233020" y="1959376"/>
            <a:ext cx="5316319" cy="3784277"/>
          </a:xfrm>
        </p:spPr>
      </p:pic>
      <p:pic>
        <p:nvPicPr>
          <p:cNvPr id="5" name="Picture 4">
            <a:extLst>
              <a:ext uri="{FF2B5EF4-FFF2-40B4-BE49-F238E27FC236}">
                <a16:creationId xmlns:a16="http://schemas.microsoft.com/office/drawing/2014/main" id="{78361815-2B1E-B5E5-DF4E-ADB21C0FE617}"/>
              </a:ext>
            </a:extLst>
          </p:cNvPr>
          <p:cNvPicPr>
            <a:picLocks noChangeAspect="1"/>
          </p:cNvPicPr>
          <p:nvPr/>
        </p:nvPicPr>
        <p:blipFill>
          <a:blip r:embed="rId4"/>
          <a:stretch>
            <a:fillRect/>
          </a:stretch>
        </p:blipFill>
        <p:spPr>
          <a:xfrm>
            <a:off x="943345" y="1903460"/>
            <a:ext cx="4346005" cy="3784277"/>
          </a:xfrm>
          <a:prstGeom prst="rect">
            <a:avLst/>
          </a:prstGeom>
        </p:spPr>
      </p:pic>
      <p:pic>
        <p:nvPicPr>
          <p:cNvPr id="9" name="Picture 8">
            <a:extLst>
              <a:ext uri="{FF2B5EF4-FFF2-40B4-BE49-F238E27FC236}">
                <a16:creationId xmlns:a16="http://schemas.microsoft.com/office/drawing/2014/main" id="{EA16A894-6968-1DCD-78AA-AEB7A6F1F977}"/>
              </a:ext>
            </a:extLst>
          </p:cNvPr>
          <p:cNvPicPr>
            <a:picLocks noChangeAspect="1"/>
          </p:cNvPicPr>
          <p:nvPr/>
        </p:nvPicPr>
        <p:blipFill>
          <a:blip r:embed="rId5"/>
          <a:stretch>
            <a:fillRect/>
          </a:stretch>
        </p:blipFill>
        <p:spPr>
          <a:xfrm>
            <a:off x="1015068" y="5687737"/>
            <a:ext cx="4177717" cy="421183"/>
          </a:xfrm>
          <a:prstGeom prst="rect">
            <a:avLst/>
          </a:prstGeom>
        </p:spPr>
      </p:pic>
    </p:spTree>
    <p:extLst>
      <p:ext uri="{BB962C8B-B14F-4D97-AF65-F5344CB8AC3E}">
        <p14:creationId xmlns:p14="http://schemas.microsoft.com/office/powerpoint/2010/main" val="38324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82789-8FF6-7BDB-09C4-C796D45960C5}"/>
              </a:ext>
            </a:extLst>
          </p:cNvPr>
          <p:cNvSpPr>
            <a:spLocks noGrp="1"/>
          </p:cNvSpPr>
          <p:nvPr>
            <p:ph type="body" sz="quarter" idx="14"/>
          </p:nvPr>
        </p:nvSpPr>
        <p:spPr>
          <a:xfrm>
            <a:off x="814137" y="567614"/>
            <a:ext cx="8488483" cy="753979"/>
          </a:xfrm>
        </p:spPr>
        <p:txBody>
          <a:bodyPr/>
          <a:lstStyle/>
          <a:p>
            <a:r>
              <a:rPr lang="en-US" dirty="0">
                <a:solidFill>
                  <a:srgbClr val="002060"/>
                </a:solidFill>
              </a:rPr>
              <a:t>Liver fibrosis assessment</a:t>
            </a:r>
            <a:endParaRPr lang="en-NZ" dirty="0">
              <a:solidFill>
                <a:srgbClr val="002060"/>
              </a:solidFill>
            </a:endParaRPr>
          </a:p>
        </p:txBody>
      </p:sp>
      <p:pic>
        <p:nvPicPr>
          <p:cNvPr id="9" name="Picture Placeholder 8">
            <a:extLst>
              <a:ext uri="{FF2B5EF4-FFF2-40B4-BE49-F238E27FC236}">
                <a16:creationId xmlns:a16="http://schemas.microsoft.com/office/drawing/2014/main" id="{46E919A9-FAAA-6DB6-11CC-4F31292E35C2}"/>
              </a:ext>
            </a:extLst>
          </p:cNvPr>
          <p:cNvPicPr>
            <a:picLocks noGrp="1" noChangeAspect="1"/>
          </p:cNvPicPr>
          <p:nvPr>
            <p:ph type="pic" sz="quarter" idx="17"/>
          </p:nvPr>
        </p:nvPicPr>
        <p:blipFill>
          <a:blip r:embed="rId3"/>
          <a:srcRect t="25" b="25"/>
          <a:stretch/>
        </p:blipFill>
        <p:spPr>
          <a:xfrm>
            <a:off x="814388" y="1436688"/>
            <a:ext cx="10487025" cy="4514850"/>
          </a:xfrm>
        </p:spPr>
      </p:pic>
    </p:spTree>
    <p:extLst>
      <p:ext uri="{BB962C8B-B14F-4D97-AF65-F5344CB8AC3E}">
        <p14:creationId xmlns:p14="http://schemas.microsoft.com/office/powerpoint/2010/main" val="411536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14137" y="782219"/>
            <a:ext cx="11138377" cy="753979"/>
          </a:xfrm>
        </p:spPr>
        <p:txBody>
          <a:bodyPr/>
          <a:lstStyle/>
          <a:p>
            <a:pPr algn="ctr"/>
            <a:r>
              <a:rPr lang="en-US" sz="4800" dirty="0">
                <a:solidFill>
                  <a:srgbClr val="002060"/>
                </a:solidFill>
              </a:rPr>
              <a:t>APRI Score or </a:t>
            </a:r>
            <a:r>
              <a:rPr lang="en-US" sz="4800" dirty="0" err="1">
                <a:solidFill>
                  <a:srgbClr val="002060"/>
                </a:solidFill>
              </a:rPr>
              <a:t>Fibroscan</a:t>
            </a:r>
            <a:endParaRPr lang="en-NZ" sz="4800" dirty="0">
              <a:solidFill>
                <a:srgbClr val="002060"/>
              </a:solidFill>
            </a:endParaRPr>
          </a:p>
        </p:txBody>
      </p:sp>
      <p:pic>
        <p:nvPicPr>
          <p:cNvPr id="4" name="Picture 2"/>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t="15710" b="15710"/>
          <a:stretch>
            <a:fillRect/>
          </a:stretch>
        </p:blipFill>
        <p:spPr bwMode="auto">
          <a:xfrm>
            <a:off x="6157558" y="2766800"/>
            <a:ext cx="5281862" cy="271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C9A3B63C-358F-0062-8170-E217E798CD19}"/>
              </a:ext>
            </a:extLst>
          </p:cNvPr>
          <p:cNvPicPr>
            <a:picLocks noChangeAspect="1"/>
          </p:cNvPicPr>
          <p:nvPr/>
        </p:nvPicPr>
        <p:blipFill>
          <a:blip r:embed="rId4"/>
          <a:stretch>
            <a:fillRect/>
          </a:stretch>
        </p:blipFill>
        <p:spPr>
          <a:xfrm>
            <a:off x="752580" y="1894861"/>
            <a:ext cx="4321916" cy="4274423"/>
          </a:xfrm>
          <a:prstGeom prst="rect">
            <a:avLst/>
          </a:prstGeom>
        </p:spPr>
      </p:pic>
    </p:spTree>
    <p:extLst>
      <p:ext uri="{BB962C8B-B14F-4D97-AF65-F5344CB8AC3E}">
        <p14:creationId xmlns:p14="http://schemas.microsoft.com/office/powerpoint/2010/main" val="368807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NZ" dirty="0">
                <a:solidFill>
                  <a:srgbClr val="002060"/>
                </a:solidFill>
              </a:rPr>
              <a:t>Treatment</a:t>
            </a:r>
          </a:p>
        </p:txBody>
      </p:sp>
      <p:sp>
        <p:nvSpPr>
          <p:cNvPr id="3" name="Text Placeholder 2"/>
          <p:cNvSpPr>
            <a:spLocks noGrp="1"/>
          </p:cNvSpPr>
          <p:nvPr>
            <p:ph type="body" sz="quarter" idx="16"/>
          </p:nvPr>
        </p:nvSpPr>
        <p:spPr>
          <a:xfrm>
            <a:off x="618977" y="1861624"/>
            <a:ext cx="6385829" cy="4309403"/>
          </a:xfrm>
        </p:spPr>
        <p:txBody>
          <a:bodyPr>
            <a:normAutofit/>
          </a:bodyPr>
          <a:lstStyle/>
          <a:p>
            <a:r>
              <a:rPr lang="en-NZ" dirty="0"/>
              <a:t>Maviret </a:t>
            </a:r>
          </a:p>
          <a:p>
            <a:pPr lvl="1"/>
            <a:r>
              <a:rPr lang="en-NZ" sz="2600" dirty="0">
                <a:solidFill>
                  <a:schemeClr val="accent5"/>
                </a:solidFill>
              </a:rPr>
              <a:t>Two antivirals in one pill </a:t>
            </a:r>
          </a:p>
          <a:p>
            <a:pPr lvl="1"/>
            <a:r>
              <a:rPr lang="en-NZ" sz="2600" dirty="0">
                <a:solidFill>
                  <a:schemeClr val="accent5"/>
                </a:solidFill>
              </a:rPr>
              <a:t>3 pills per day for 8 weeks</a:t>
            </a:r>
          </a:p>
          <a:p>
            <a:endParaRPr lang="en-NZ" dirty="0"/>
          </a:p>
          <a:p>
            <a:r>
              <a:rPr lang="en-NZ" dirty="0"/>
              <a:t>Maviret prescribed through the GP or through our service</a:t>
            </a:r>
          </a:p>
          <a:p>
            <a:endParaRPr lang="en-NZ" dirty="0"/>
          </a:p>
          <a:p>
            <a:r>
              <a:rPr lang="en-NZ" b="0" i="1" dirty="0"/>
              <a:t>*Note: there is a reclassification in progress for pharmacists/nurses to be able to supply Maviret</a:t>
            </a:r>
            <a:endParaRPr lang="en-NZ" b="0" dirty="0"/>
          </a:p>
        </p:txBody>
      </p:sp>
      <p:pic>
        <p:nvPicPr>
          <p:cNvPr id="6" name="Picture Placeholder 5">
            <a:extLst>
              <a:ext uri="{FF2B5EF4-FFF2-40B4-BE49-F238E27FC236}">
                <a16:creationId xmlns:a16="http://schemas.microsoft.com/office/drawing/2014/main" id="{9D90ABB8-F053-00E8-CA03-3AAE6FF178BD}"/>
              </a:ext>
            </a:extLst>
          </p:cNvPr>
          <p:cNvPicPr>
            <a:picLocks noGrp="1" noChangeAspect="1"/>
          </p:cNvPicPr>
          <p:nvPr>
            <p:ph type="pic" sz="quarter" idx="17"/>
          </p:nvPr>
        </p:nvPicPr>
        <p:blipFill>
          <a:blip r:embed="rId3"/>
          <a:srcRect t="2994" b="2994"/>
          <a:stretch/>
        </p:blipFill>
        <p:spPr>
          <a:xfrm>
            <a:off x="8129793" y="1341669"/>
            <a:ext cx="3841297" cy="3817349"/>
          </a:xfrm>
        </p:spPr>
      </p:pic>
    </p:spTree>
    <p:extLst>
      <p:ext uri="{BB962C8B-B14F-4D97-AF65-F5344CB8AC3E}">
        <p14:creationId xmlns:p14="http://schemas.microsoft.com/office/powerpoint/2010/main" val="409538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389" y="431534"/>
            <a:ext cx="5045612" cy="1305888"/>
          </a:xfrm>
        </p:spPr>
        <p:txBody>
          <a:bodyPr>
            <a:normAutofit/>
          </a:bodyPr>
          <a:lstStyle/>
          <a:p>
            <a:r>
              <a:rPr lang="en-NZ" sz="3800" dirty="0"/>
              <a:t>Finally…</a:t>
            </a:r>
          </a:p>
        </p:txBody>
      </p:sp>
      <p:graphicFrame>
        <p:nvGraphicFramePr>
          <p:cNvPr id="3" name="Table 2"/>
          <p:cNvGraphicFramePr>
            <a:graphicFrameLocks noGrp="1"/>
          </p:cNvGraphicFramePr>
          <p:nvPr>
            <p:extLst>
              <p:ext uri="{D42A27DB-BD31-4B8C-83A1-F6EECF244321}">
                <p14:modId xmlns:p14="http://schemas.microsoft.com/office/powerpoint/2010/main" val="1894185085"/>
              </p:ext>
            </p:extLst>
          </p:nvPr>
        </p:nvGraphicFramePr>
        <p:xfrm>
          <a:off x="6096001" y="431535"/>
          <a:ext cx="5716172" cy="7680960"/>
        </p:xfrm>
        <a:graphic>
          <a:graphicData uri="http://schemas.openxmlformats.org/drawingml/2006/table">
            <a:tbl>
              <a:tblPr firstRow="1" bandRow="1">
                <a:tableStyleId>{5C22544A-7EE6-4342-B048-85BDC9FD1C3A}</a:tableStyleId>
              </a:tblPr>
              <a:tblGrid>
                <a:gridCol w="5716172">
                  <a:extLst>
                    <a:ext uri="{9D8B030D-6E8A-4147-A177-3AD203B41FA5}">
                      <a16:colId xmlns:a16="http://schemas.microsoft.com/office/drawing/2014/main" val="3304707612"/>
                    </a:ext>
                  </a:extLst>
                </a:gridCol>
              </a:tblGrid>
              <a:tr h="6212546">
                <a:tc>
                  <a:txBody>
                    <a:bodyPr/>
                    <a:lstStyle/>
                    <a:p>
                      <a:r>
                        <a:rPr lang="en-NZ" sz="2800" dirty="0">
                          <a:solidFill>
                            <a:srgbClr val="002060"/>
                          </a:solidFill>
                        </a:rPr>
                        <a:t>We need your help to find people with hepatitis C</a:t>
                      </a:r>
                    </a:p>
                    <a:p>
                      <a:endParaRPr lang="en-NZ" sz="2800" dirty="0">
                        <a:solidFill>
                          <a:srgbClr val="002060"/>
                        </a:solidFill>
                      </a:endParaRPr>
                    </a:p>
                    <a:p>
                      <a:r>
                        <a:rPr lang="en-NZ" sz="2800" dirty="0">
                          <a:solidFill>
                            <a:srgbClr val="002060"/>
                          </a:solidFill>
                        </a:rPr>
                        <a:t>Hasn’t been well coded historically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kern="1200" dirty="0">
                          <a:solidFill>
                            <a:schemeClr val="accent5"/>
                          </a:solidFill>
                          <a:effectLst/>
                          <a:latin typeface="+mn-lt"/>
                          <a:ea typeface="+mn-ea"/>
                          <a:cs typeface="+mn-cs"/>
                        </a:rPr>
                        <a:t>       </a:t>
                      </a:r>
                      <a:r>
                        <a:rPr lang="en-NZ" sz="1800" b="0" kern="1200" dirty="0">
                          <a:solidFill>
                            <a:schemeClr val="accent5"/>
                          </a:solidFill>
                          <a:effectLst/>
                          <a:latin typeface="+mn-lt"/>
                          <a:ea typeface="+mn-ea"/>
                          <a:cs typeface="+mn-cs"/>
                        </a:rPr>
                        <a:t>Read Code for Chronic Hep C = A70z0.00</a:t>
                      </a:r>
                    </a:p>
                    <a:p>
                      <a:r>
                        <a:rPr lang="en-NZ" sz="1800" b="0" kern="1200" dirty="0">
                          <a:solidFill>
                            <a:schemeClr val="accent5"/>
                          </a:solidFill>
                          <a:effectLst/>
                          <a:latin typeface="+mn-lt"/>
                          <a:ea typeface="+mn-ea"/>
                          <a:cs typeface="+mn-cs"/>
                        </a:rPr>
                        <a:t>       SNOWMED code: 50711007 </a:t>
                      </a:r>
                    </a:p>
                    <a:p>
                      <a:r>
                        <a:rPr lang="en-NZ" sz="1800" b="0" kern="1200" dirty="0">
                          <a:solidFill>
                            <a:schemeClr val="accent5"/>
                          </a:solidFill>
                          <a:effectLst/>
                          <a:latin typeface="+mn-lt"/>
                          <a:ea typeface="+mn-ea"/>
                          <a:cs typeface="+mn-cs"/>
                        </a:rPr>
                        <a:t>       ICD 10 code: B182</a:t>
                      </a:r>
                    </a:p>
                    <a:p>
                      <a:endParaRPr lang="en-NZ" sz="1800" b="1" kern="1200" dirty="0">
                        <a:solidFill>
                          <a:schemeClr val="accent5"/>
                        </a:solidFill>
                        <a:effectLst/>
                        <a:latin typeface="+mn-lt"/>
                        <a:ea typeface="+mn-ea"/>
                        <a:cs typeface="+mn-cs"/>
                      </a:endParaRPr>
                    </a:p>
                    <a:p>
                      <a:r>
                        <a:rPr lang="en-NZ" sz="2800" b="1" kern="1200" dirty="0">
                          <a:solidFill>
                            <a:srgbClr val="002060"/>
                          </a:solidFill>
                          <a:effectLst/>
                          <a:latin typeface="+mn-lt"/>
                          <a:ea typeface="+mn-ea"/>
                          <a:cs typeface="+mn-cs"/>
                        </a:rPr>
                        <a:t>Too busy?</a:t>
                      </a:r>
                      <a:endParaRPr lang="en-NZ" sz="1800" b="1" kern="1200" dirty="0">
                        <a:solidFill>
                          <a:schemeClr val="accent5"/>
                        </a:solidFill>
                        <a:effectLst/>
                        <a:latin typeface="+mn-lt"/>
                        <a:ea typeface="+mn-ea"/>
                        <a:cs typeface="+mn-cs"/>
                      </a:endParaRPr>
                    </a:p>
                    <a:p>
                      <a:r>
                        <a:rPr lang="en-NZ" sz="1800" b="0" kern="1200" dirty="0">
                          <a:solidFill>
                            <a:schemeClr val="accent5"/>
                          </a:solidFill>
                          <a:effectLst/>
                          <a:latin typeface="+mn-lt"/>
                          <a:ea typeface="+mn-ea"/>
                          <a:cs typeface="+mn-cs"/>
                        </a:rPr>
                        <a:t>Refer to via BPAC to:</a:t>
                      </a:r>
                    </a:p>
                    <a:p>
                      <a:r>
                        <a:rPr lang="en-NZ" sz="1800" b="0" kern="1200" dirty="0">
                          <a:solidFill>
                            <a:schemeClr val="accent5"/>
                          </a:solidFill>
                          <a:effectLst/>
                          <a:latin typeface="+mn-lt"/>
                          <a:ea typeface="+mn-ea"/>
                          <a:cs typeface="+mn-cs"/>
                        </a:rPr>
                        <a:t>     </a:t>
                      </a:r>
                      <a:r>
                        <a:rPr lang="en-NZ" sz="1800" b="1" kern="1200" dirty="0">
                          <a:solidFill>
                            <a:schemeClr val="accent5"/>
                          </a:solidFill>
                          <a:effectLst/>
                          <a:latin typeface="+mn-lt"/>
                          <a:ea typeface="+mn-ea"/>
                          <a:cs typeface="+mn-cs"/>
                        </a:rPr>
                        <a:t>Hepatitis C Community service – </a:t>
                      </a:r>
                      <a:r>
                        <a:rPr lang="en-NZ" sz="1800" b="1" kern="1200" dirty="0" err="1">
                          <a:solidFill>
                            <a:schemeClr val="accent5"/>
                          </a:solidFill>
                          <a:effectLst/>
                          <a:latin typeface="+mn-lt"/>
                          <a:ea typeface="+mn-ea"/>
                          <a:cs typeface="+mn-cs"/>
                        </a:rPr>
                        <a:t>Fibroscan</a:t>
                      </a:r>
                      <a:r>
                        <a:rPr lang="en-NZ" sz="1800" b="1" kern="1200" dirty="0">
                          <a:solidFill>
                            <a:schemeClr val="accent5"/>
                          </a:solidFill>
                          <a:effectLst/>
                          <a:latin typeface="+mn-lt"/>
                          <a:ea typeface="+mn-ea"/>
                          <a:cs typeface="+mn-cs"/>
                        </a:rPr>
                        <a:t>, </a:t>
                      </a:r>
                    </a:p>
                    <a:p>
                      <a:r>
                        <a:rPr lang="en-NZ" sz="1800" b="1" kern="1200" dirty="0">
                          <a:solidFill>
                            <a:schemeClr val="accent5"/>
                          </a:solidFill>
                          <a:effectLst/>
                          <a:latin typeface="+mn-lt"/>
                          <a:ea typeface="+mn-ea"/>
                          <a:cs typeface="+mn-cs"/>
                        </a:rPr>
                        <a:t>     Community based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1" kern="1200" dirty="0">
                        <a:solidFill>
                          <a:schemeClr val="accent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2800" b="1" kern="1200" dirty="0">
                          <a:solidFill>
                            <a:srgbClr val="002060"/>
                          </a:solidFill>
                          <a:effectLst/>
                          <a:latin typeface="+mn-lt"/>
                          <a:ea typeface="+mn-ea"/>
                          <a:cs typeface="+mn-cs"/>
                        </a:rPr>
                        <a:t>Refer to community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kern="1200" dirty="0">
                          <a:solidFill>
                            <a:schemeClr val="tx2"/>
                          </a:solidFill>
                          <a:effectLst/>
                          <a:latin typeface="+mn-lt"/>
                          <a:ea typeface="+mn-ea"/>
                          <a:cs typeface="+mn-cs"/>
                        </a:rPr>
                        <a:t>https://www.stickittohepc.co.nz</a:t>
                      </a:r>
                      <a:endParaRPr lang="en-NZ" sz="2800" b="0" kern="1200" dirty="0">
                        <a:solidFill>
                          <a:schemeClr val="tx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2800" b="1" kern="1200" dirty="0">
                        <a:solidFill>
                          <a:srgbClr val="00206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2800" b="1" kern="1200" dirty="0">
                        <a:solidFill>
                          <a:srgbClr val="00206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2800" b="1" kern="1200" dirty="0">
                        <a:solidFill>
                          <a:srgbClr val="002060"/>
                        </a:solidFill>
                        <a:effectLst/>
                        <a:latin typeface="+mn-lt"/>
                        <a:ea typeface="+mn-ea"/>
                        <a:cs typeface="+mn-cs"/>
                      </a:endParaRPr>
                    </a:p>
                    <a:p>
                      <a:endParaRPr lang="en-NZ" sz="2800" dirty="0">
                        <a:solidFill>
                          <a:srgbClr val="002060"/>
                        </a:solidFill>
                      </a:endParaRPr>
                    </a:p>
                    <a:p>
                      <a:r>
                        <a:rPr lang="en-NZ" sz="2800" dirty="0">
                          <a:solidFill>
                            <a:srgbClr val="002060"/>
                          </a:solidFill>
                        </a:rPr>
                        <a:t>  </a:t>
                      </a:r>
                    </a:p>
                    <a:p>
                      <a:endParaRPr lang="en-NZ" sz="2800" dirty="0">
                        <a:solidFill>
                          <a:srgbClr val="002060"/>
                        </a:solidFill>
                      </a:endParaRPr>
                    </a:p>
                  </a:txBody>
                  <a:tcPr/>
                </a:tc>
                <a:extLst>
                  <a:ext uri="{0D108BD9-81ED-4DB2-BD59-A6C34878D82A}">
                    <a16:rowId xmlns:a16="http://schemas.microsoft.com/office/drawing/2014/main" val="3733146171"/>
                  </a:ext>
                </a:extLst>
              </a:tr>
            </a:tbl>
          </a:graphicData>
        </a:graphic>
      </p:graphicFrame>
    </p:spTree>
    <p:extLst>
      <p:ext uri="{BB962C8B-B14F-4D97-AF65-F5344CB8AC3E}">
        <p14:creationId xmlns:p14="http://schemas.microsoft.com/office/powerpoint/2010/main" val="82703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6F4828-790D-D41B-82CD-95EC1CE3ECD5}"/>
              </a:ext>
            </a:extLst>
          </p:cNvPr>
          <p:cNvSpPr>
            <a:spLocks noGrp="1"/>
          </p:cNvSpPr>
          <p:nvPr>
            <p:ph type="body" sz="quarter" idx="14"/>
          </p:nvPr>
        </p:nvSpPr>
        <p:spPr/>
        <p:txBody>
          <a:bodyPr/>
          <a:lstStyle/>
          <a:p>
            <a:r>
              <a:rPr lang="en-US" dirty="0"/>
              <a:t>#StickitothepC</a:t>
            </a:r>
            <a:endParaRPr lang="en-NZ" dirty="0"/>
          </a:p>
        </p:txBody>
      </p:sp>
      <p:sp>
        <p:nvSpPr>
          <p:cNvPr id="3" name="Text Placeholder 2">
            <a:extLst>
              <a:ext uri="{FF2B5EF4-FFF2-40B4-BE49-F238E27FC236}">
                <a16:creationId xmlns:a16="http://schemas.microsoft.com/office/drawing/2014/main" id="{490B204A-3EBE-A31E-A531-D18E058B3F04}"/>
              </a:ext>
            </a:extLst>
          </p:cNvPr>
          <p:cNvSpPr>
            <a:spLocks noGrp="1"/>
          </p:cNvSpPr>
          <p:nvPr>
            <p:ph type="body" sz="quarter" idx="16"/>
          </p:nvPr>
        </p:nvSpPr>
        <p:spPr>
          <a:xfrm>
            <a:off x="814137" y="2124827"/>
            <a:ext cx="7155403" cy="3826712"/>
          </a:xfrm>
        </p:spPr>
        <p:txBody>
          <a:bodyPr/>
          <a:lstStyle/>
          <a:p>
            <a:r>
              <a:rPr lang="en-US" dirty="0"/>
              <a:t>Awareness campaign launch July 2022</a:t>
            </a:r>
          </a:p>
          <a:p>
            <a:endParaRPr lang="en-US" dirty="0"/>
          </a:p>
          <a:p>
            <a:endParaRPr lang="en-US" dirty="0"/>
          </a:p>
          <a:p>
            <a:r>
              <a:rPr lang="en-US" dirty="0">
                <a:hlinkClick r:id="rId3"/>
              </a:rPr>
              <a:t>ARCHIVED-Stick it to hep C - YouTube</a:t>
            </a:r>
            <a:endParaRPr lang="en-US" dirty="0"/>
          </a:p>
          <a:p>
            <a:endParaRPr lang="en-US" dirty="0"/>
          </a:p>
          <a:p>
            <a:endParaRPr lang="en-US" dirty="0"/>
          </a:p>
          <a:p>
            <a:endParaRPr lang="en-NZ" dirty="0"/>
          </a:p>
          <a:p>
            <a:endParaRPr lang="en-NZ" dirty="0"/>
          </a:p>
          <a:p>
            <a:endParaRPr lang="en-NZ" dirty="0"/>
          </a:p>
        </p:txBody>
      </p:sp>
    </p:spTree>
    <p:extLst>
      <p:ext uri="{BB962C8B-B14F-4D97-AF65-F5344CB8AC3E}">
        <p14:creationId xmlns:p14="http://schemas.microsoft.com/office/powerpoint/2010/main" val="220869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533" y="1350498"/>
            <a:ext cx="10678230" cy="4164037"/>
          </a:xfrm>
        </p:spPr>
        <p:txBody>
          <a:bodyPr>
            <a:normAutofit fontScale="90000"/>
          </a:bodyPr>
          <a:lstStyle/>
          <a:p>
            <a:pPr marL="0" indent="0" algn="ctr">
              <a:defRPr/>
            </a:pPr>
            <a:br>
              <a:rPr lang="en-NZ" sz="6600" dirty="0"/>
            </a:br>
            <a:br>
              <a:rPr lang="en-NZ" sz="6600" dirty="0"/>
            </a:br>
            <a:r>
              <a:rPr lang="en-NZ" sz="5300" dirty="0">
                <a:solidFill>
                  <a:schemeClr val="bg1"/>
                </a:solidFill>
              </a:rPr>
              <a:t>To eliminate hepatitis C </a:t>
            </a:r>
            <a:br>
              <a:rPr lang="en-NZ" sz="5300" dirty="0">
                <a:solidFill>
                  <a:schemeClr val="bg1"/>
                </a:solidFill>
              </a:rPr>
            </a:br>
            <a:br>
              <a:rPr lang="en-NZ" sz="5300" dirty="0">
                <a:solidFill>
                  <a:schemeClr val="bg1"/>
                </a:solidFill>
              </a:rPr>
            </a:br>
            <a:r>
              <a:rPr lang="en-NZ" sz="5300" dirty="0">
                <a:solidFill>
                  <a:schemeClr val="bg1"/>
                </a:solidFill>
              </a:rPr>
              <a:t>by 2030</a:t>
            </a:r>
            <a:br>
              <a:rPr lang="en-NZ" sz="5300" dirty="0">
                <a:solidFill>
                  <a:schemeClr val="bg1"/>
                </a:solidFill>
              </a:rPr>
            </a:br>
            <a:br>
              <a:rPr lang="en-NZ" sz="5300" dirty="0">
                <a:solidFill>
                  <a:schemeClr val="bg1"/>
                </a:solidFill>
              </a:rPr>
            </a:br>
            <a:r>
              <a:rPr lang="en-NZ" sz="6000" dirty="0">
                <a:solidFill>
                  <a:schemeClr val="bg1"/>
                </a:solidFill>
              </a:rPr>
              <a:t>NZ has signed up </a:t>
            </a:r>
            <a:br>
              <a:rPr lang="en-NZ" sz="6000" dirty="0"/>
            </a:br>
            <a:endParaRPr lang="en-NZ" sz="6000" dirty="0"/>
          </a:p>
        </p:txBody>
      </p:sp>
      <p:graphicFrame>
        <p:nvGraphicFramePr>
          <p:cNvPr id="4" name="Table 3"/>
          <p:cNvGraphicFramePr>
            <a:graphicFrameLocks noGrp="1"/>
          </p:cNvGraphicFramePr>
          <p:nvPr>
            <p:extLst>
              <p:ext uri="{D42A27DB-BD31-4B8C-83A1-F6EECF244321}">
                <p14:modId xmlns:p14="http://schemas.microsoft.com/office/powerpoint/2010/main" val="2447721056"/>
              </p:ext>
            </p:extLst>
          </p:nvPr>
        </p:nvGraphicFramePr>
        <p:xfrm>
          <a:off x="3459028" y="218607"/>
          <a:ext cx="5037858" cy="579120"/>
        </p:xfrm>
        <a:graphic>
          <a:graphicData uri="http://schemas.openxmlformats.org/drawingml/2006/table">
            <a:tbl>
              <a:tblPr firstRow="1" bandRow="1">
                <a:tableStyleId>{5C22544A-7EE6-4342-B048-85BDC9FD1C3A}</a:tableStyleId>
              </a:tblPr>
              <a:tblGrid>
                <a:gridCol w="5037858">
                  <a:extLst>
                    <a:ext uri="{9D8B030D-6E8A-4147-A177-3AD203B41FA5}">
                      <a16:colId xmlns:a16="http://schemas.microsoft.com/office/drawing/2014/main" val="2210838261"/>
                    </a:ext>
                  </a:extLst>
                </a:gridCol>
              </a:tblGrid>
              <a:tr h="425643">
                <a:tc>
                  <a:txBody>
                    <a:bodyPr/>
                    <a:lstStyle/>
                    <a:p>
                      <a:r>
                        <a:rPr lang="en-US" altLang="en-US" sz="3200" b="1" dirty="0">
                          <a:solidFill>
                            <a:srgbClr val="002060"/>
                          </a:solidFill>
                          <a:latin typeface="Arial Black" panose="020B0A04020102020204" pitchFamily="34" charset="0"/>
                        </a:rPr>
                        <a:t>WHO elimination goal</a:t>
                      </a:r>
                      <a:endParaRPr lang="en-NZ" sz="3200" b="1" dirty="0">
                        <a:solidFill>
                          <a:srgbClr val="002060"/>
                        </a:solidFill>
                        <a:latin typeface="Arial Black" panose="020B0A04020102020204" pitchFamily="34" charset="0"/>
                      </a:endParaRPr>
                    </a:p>
                  </a:txBody>
                  <a:tcPr/>
                </a:tc>
                <a:extLst>
                  <a:ext uri="{0D108BD9-81ED-4DB2-BD59-A6C34878D82A}">
                    <a16:rowId xmlns:a16="http://schemas.microsoft.com/office/drawing/2014/main" val="1714489600"/>
                  </a:ext>
                </a:extLst>
              </a:tr>
            </a:tbl>
          </a:graphicData>
        </a:graphic>
      </p:graphicFrame>
      <p:pic>
        <p:nvPicPr>
          <p:cNvPr id="5" name="Picture 4">
            <a:extLst>
              <a:ext uri="{FF2B5EF4-FFF2-40B4-BE49-F238E27FC236}">
                <a16:creationId xmlns:a16="http://schemas.microsoft.com/office/drawing/2014/main" id="{60D0A2E6-F8E9-4E3E-B967-EEB4565359BF}"/>
              </a:ext>
            </a:extLst>
          </p:cNvPr>
          <p:cNvPicPr>
            <a:picLocks noChangeAspect="1"/>
          </p:cNvPicPr>
          <p:nvPr/>
        </p:nvPicPr>
        <p:blipFill>
          <a:blip r:embed="rId3"/>
          <a:stretch>
            <a:fillRect/>
          </a:stretch>
        </p:blipFill>
        <p:spPr>
          <a:xfrm>
            <a:off x="9012381" y="4528922"/>
            <a:ext cx="2514600" cy="1543050"/>
          </a:xfrm>
          <a:prstGeom prst="rect">
            <a:avLst/>
          </a:prstGeom>
        </p:spPr>
      </p:pic>
    </p:spTree>
    <p:extLst>
      <p:ext uri="{BB962C8B-B14F-4D97-AF65-F5344CB8AC3E}">
        <p14:creationId xmlns:p14="http://schemas.microsoft.com/office/powerpoint/2010/main" val="2414181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98" y="745520"/>
            <a:ext cx="11148868" cy="5680362"/>
          </a:xfrm>
        </p:spPr>
        <p:txBody>
          <a:bodyPr>
            <a:normAutofit/>
          </a:bodyPr>
          <a:lstStyle/>
          <a:p>
            <a:pPr>
              <a:defRPr/>
            </a:pPr>
            <a:r>
              <a:rPr lang="en-US" altLang="en-US" sz="4800" dirty="0">
                <a:solidFill>
                  <a:srgbClr val="002060"/>
                </a:solidFill>
              </a:rPr>
              <a:t>Estimated numbers</a:t>
            </a:r>
            <a:br>
              <a:rPr lang="en-US" altLang="en-US" sz="4800" dirty="0">
                <a:solidFill>
                  <a:srgbClr val="002060"/>
                </a:solidFill>
              </a:rPr>
            </a:br>
            <a:br>
              <a:rPr lang="en-US" altLang="en-US" sz="4800" dirty="0">
                <a:solidFill>
                  <a:srgbClr val="002060"/>
                </a:solidFill>
              </a:rPr>
            </a:br>
            <a:r>
              <a:rPr lang="en-US" altLang="en-US" sz="4000" dirty="0">
                <a:solidFill>
                  <a:srgbClr val="002060"/>
                </a:solidFill>
              </a:rPr>
              <a:t>New modelling - 25 to 35,000 in New Zealand</a:t>
            </a:r>
            <a:br>
              <a:rPr lang="en-US" altLang="en-US" sz="4000" dirty="0">
                <a:solidFill>
                  <a:srgbClr val="002060"/>
                </a:solidFill>
              </a:rPr>
            </a:br>
            <a:r>
              <a:rPr lang="en-US" altLang="en-US" sz="4000" dirty="0">
                <a:solidFill>
                  <a:srgbClr val="002060"/>
                </a:solidFill>
              </a:rPr>
              <a:t>Only half know they have it</a:t>
            </a:r>
            <a:br>
              <a:rPr lang="en-US" altLang="en-US" sz="4000" dirty="0">
                <a:solidFill>
                  <a:srgbClr val="002060"/>
                </a:solidFill>
              </a:rPr>
            </a:br>
            <a:br>
              <a:rPr lang="en-US" altLang="en-US" sz="4000" dirty="0">
                <a:solidFill>
                  <a:srgbClr val="002060"/>
                </a:solidFill>
              </a:rPr>
            </a:br>
            <a:r>
              <a:rPr lang="en-US" altLang="en-US" sz="4000" dirty="0">
                <a:solidFill>
                  <a:srgbClr val="002060"/>
                </a:solidFill>
              </a:rPr>
              <a:t>Te Manawa Taki (Midland) Region is 9374</a:t>
            </a:r>
            <a:br>
              <a:rPr lang="en-US" altLang="en-US" sz="4000" dirty="0">
                <a:solidFill>
                  <a:srgbClr val="002060"/>
                </a:solidFill>
              </a:rPr>
            </a:br>
            <a:br>
              <a:rPr lang="en-US" altLang="en-US" sz="4000" dirty="0">
                <a:solidFill>
                  <a:srgbClr val="002060"/>
                </a:solidFill>
              </a:rPr>
            </a:br>
            <a:r>
              <a:rPr lang="en-US" altLang="en-US" sz="4000" dirty="0">
                <a:solidFill>
                  <a:srgbClr val="002060"/>
                </a:solidFill>
              </a:rPr>
              <a:t>Nationally treated under 10,000</a:t>
            </a:r>
            <a:br>
              <a:rPr lang="en-US" altLang="en-US" sz="4000" dirty="0">
                <a:solidFill>
                  <a:srgbClr val="002060"/>
                </a:solidFill>
              </a:rPr>
            </a:br>
            <a:endParaRPr lang="en-NZ" sz="4000" dirty="0">
              <a:solidFill>
                <a:srgbClr val="002060"/>
              </a:solidFill>
            </a:endParaRPr>
          </a:p>
        </p:txBody>
      </p:sp>
      <p:pic>
        <p:nvPicPr>
          <p:cNvPr id="3" name="Picture 2" descr="cid:image001.jpg@01D8A190.CB507580"/>
          <p:cNvPicPr/>
          <p:nvPr/>
        </p:nvPicPr>
        <p:blipFill>
          <a:blip r:embed="rId3">
            <a:extLst>
              <a:ext uri="{28A0092B-C50C-407E-A947-70E740481C1C}">
                <a14:useLocalDpi xmlns:a14="http://schemas.microsoft.com/office/drawing/2010/main" val="0"/>
              </a:ext>
            </a:extLst>
          </a:blip>
          <a:srcRect/>
          <a:stretch>
            <a:fillRect/>
          </a:stretch>
        </p:blipFill>
        <p:spPr bwMode="auto">
          <a:xfrm>
            <a:off x="8774546" y="5736936"/>
            <a:ext cx="3067050" cy="571500"/>
          </a:xfrm>
          <a:prstGeom prst="rect">
            <a:avLst/>
          </a:prstGeom>
          <a:noFill/>
          <a:ln>
            <a:noFill/>
          </a:ln>
        </p:spPr>
      </p:pic>
    </p:spTree>
    <p:extLst>
      <p:ext uri="{BB962C8B-B14F-4D97-AF65-F5344CB8AC3E}">
        <p14:creationId xmlns:p14="http://schemas.microsoft.com/office/powerpoint/2010/main" val="298415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820FB5-139D-81BD-895B-1191B22C1A94}"/>
              </a:ext>
            </a:extLst>
          </p:cNvPr>
          <p:cNvPicPr>
            <a:picLocks noChangeAspect="1"/>
          </p:cNvPicPr>
          <p:nvPr/>
        </p:nvPicPr>
        <p:blipFill>
          <a:blip r:embed="rId3"/>
          <a:stretch>
            <a:fillRect/>
          </a:stretch>
        </p:blipFill>
        <p:spPr>
          <a:xfrm>
            <a:off x="2298583" y="1078137"/>
            <a:ext cx="7449424" cy="4939038"/>
          </a:xfrm>
          <a:prstGeom prst="rect">
            <a:avLst/>
          </a:prstGeom>
        </p:spPr>
      </p:pic>
    </p:spTree>
    <p:extLst>
      <p:ext uri="{BB962C8B-B14F-4D97-AF65-F5344CB8AC3E}">
        <p14:creationId xmlns:p14="http://schemas.microsoft.com/office/powerpoint/2010/main" val="380132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6763-3264-3FCC-C61E-D0F21DC40532}"/>
              </a:ext>
            </a:extLst>
          </p:cNvPr>
          <p:cNvSpPr>
            <a:spLocks noGrp="1"/>
          </p:cNvSpPr>
          <p:nvPr>
            <p:ph type="title"/>
          </p:nvPr>
        </p:nvSpPr>
        <p:spPr>
          <a:xfrm>
            <a:off x="715485" y="1498022"/>
            <a:ext cx="4786229" cy="2348665"/>
          </a:xfrm>
        </p:spPr>
        <p:txBody>
          <a:bodyPr>
            <a:normAutofit fontScale="90000"/>
          </a:bodyPr>
          <a:lstStyle/>
          <a:p>
            <a:r>
              <a:rPr lang="en-US" dirty="0"/>
              <a:t>Chronic Hepatitis C -Who reviewed the pathway?</a:t>
            </a:r>
            <a:endParaRPr lang="en-NZ" dirty="0"/>
          </a:p>
        </p:txBody>
      </p:sp>
      <p:sp>
        <p:nvSpPr>
          <p:cNvPr id="3" name="TextBox 2">
            <a:extLst>
              <a:ext uri="{FF2B5EF4-FFF2-40B4-BE49-F238E27FC236}">
                <a16:creationId xmlns:a16="http://schemas.microsoft.com/office/drawing/2014/main" id="{7EB4F07B-98D4-D75B-7472-CA8ACBE295F5}"/>
              </a:ext>
            </a:extLst>
          </p:cNvPr>
          <p:cNvSpPr txBox="1"/>
          <p:nvPr/>
        </p:nvSpPr>
        <p:spPr>
          <a:xfrm>
            <a:off x="6400800" y="461394"/>
            <a:ext cx="5368954" cy="4247317"/>
          </a:xfrm>
          <a:prstGeom prst="rect">
            <a:avLst/>
          </a:prstGeom>
          <a:noFill/>
        </p:spPr>
        <p:txBody>
          <a:bodyPr wrap="square" rtlCol="0">
            <a:spAutoFit/>
          </a:bodyPr>
          <a:lstStyle/>
          <a:p>
            <a:r>
              <a:rPr lang="en-US"/>
              <a:t>The draft nationally agreed pathway was sent out to the four regions for review. </a:t>
            </a:r>
          </a:p>
          <a:p>
            <a:r>
              <a:rPr lang="en-US"/>
              <a:t>The first time this has happened!</a:t>
            </a:r>
          </a:p>
          <a:p>
            <a:endParaRPr lang="en-US"/>
          </a:p>
          <a:p>
            <a:r>
              <a:rPr lang="en-US"/>
              <a:t>Reviewed by:</a:t>
            </a:r>
          </a:p>
          <a:p>
            <a:endParaRPr lang="en-US"/>
          </a:p>
          <a:p>
            <a:pPr marL="742950" lvl="1" indent="-285750">
              <a:buFont typeface="Courier New" panose="02070309020205020404" pitchFamily="49" charset="0"/>
              <a:buChar char="o"/>
            </a:pPr>
            <a:r>
              <a:rPr lang="en-US"/>
              <a:t>Primarycare</a:t>
            </a:r>
          </a:p>
          <a:p>
            <a:pPr marL="742950" lvl="1" indent="-285750">
              <a:buFont typeface="Courier New" panose="02070309020205020404" pitchFamily="49" charset="0"/>
              <a:buChar char="o"/>
            </a:pPr>
            <a:r>
              <a:rPr lang="en-US"/>
              <a:t>Secondary</a:t>
            </a:r>
          </a:p>
          <a:p>
            <a:pPr marL="742950" lvl="1" indent="-285750">
              <a:buFont typeface="Courier New" panose="02070309020205020404" pitchFamily="49" charset="0"/>
              <a:buChar char="o"/>
            </a:pPr>
            <a:r>
              <a:rPr lang="en-US"/>
              <a:t>Consumers </a:t>
            </a:r>
          </a:p>
          <a:p>
            <a:pPr marL="742950" lvl="1" indent="-285750">
              <a:buFont typeface="Courier New" panose="02070309020205020404" pitchFamily="49" charset="0"/>
              <a:buChar char="o"/>
            </a:pPr>
            <a:r>
              <a:rPr lang="en-US"/>
              <a:t>Māori Health Providers</a:t>
            </a:r>
          </a:p>
          <a:p>
            <a:pPr marL="742950" lvl="1" indent="-285750">
              <a:buFont typeface="Courier New" panose="02070309020205020404" pitchFamily="49" charset="0"/>
              <a:buChar char="o"/>
            </a:pPr>
            <a:r>
              <a:rPr lang="en-US"/>
              <a:t>HARM reduction Providers</a:t>
            </a:r>
          </a:p>
          <a:p>
            <a:pPr marL="742950" lvl="1" indent="-285750">
              <a:buFont typeface="Courier New" panose="02070309020205020404" pitchFamily="49" charset="0"/>
              <a:buChar char="o"/>
            </a:pPr>
            <a:r>
              <a:rPr lang="en-US"/>
              <a:t>Pacifica</a:t>
            </a:r>
          </a:p>
          <a:p>
            <a:pPr marL="742950" lvl="1" indent="-285750">
              <a:buFont typeface="Courier New" panose="02070309020205020404" pitchFamily="49" charset="0"/>
              <a:buChar char="o"/>
            </a:pPr>
            <a:r>
              <a:rPr lang="en-US"/>
              <a:t>Corrections</a:t>
            </a:r>
          </a:p>
          <a:p>
            <a:pPr marL="742950" lvl="1" indent="-285750">
              <a:buFont typeface="Courier New" panose="02070309020205020404" pitchFamily="49" charset="0"/>
              <a:buChar char="o"/>
            </a:pPr>
            <a:r>
              <a:rPr lang="en-US"/>
              <a:t>Hepatitis C nurses</a:t>
            </a:r>
          </a:p>
          <a:p>
            <a:endParaRPr lang="en-NZ" dirty="0"/>
          </a:p>
        </p:txBody>
      </p:sp>
      <p:pic>
        <p:nvPicPr>
          <p:cNvPr id="5" name="Picture 4">
            <a:extLst>
              <a:ext uri="{FF2B5EF4-FFF2-40B4-BE49-F238E27FC236}">
                <a16:creationId xmlns:a16="http://schemas.microsoft.com/office/drawing/2014/main" id="{658861A5-7CBC-7CAD-86EF-522E59FE931F}"/>
              </a:ext>
            </a:extLst>
          </p:cNvPr>
          <p:cNvPicPr>
            <a:picLocks noChangeAspect="1"/>
          </p:cNvPicPr>
          <p:nvPr/>
        </p:nvPicPr>
        <p:blipFill>
          <a:blip r:embed="rId3"/>
          <a:stretch>
            <a:fillRect/>
          </a:stretch>
        </p:blipFill>
        <p:spPr>
          <a:xfrm>
            <a:off x="7959723" y="4708711"/>
            <a:ext cx="2037467" cy="2032348"/>
          </a:xfrm>
          <a:prstGeom prst="rect">
            <a:avLst/>
          </a:prstGeom>
        </p:spPr>
      </p:pic>
    </p:spTree>
    <p:extLst>
      <p:ext uri="{BB962C8B-B14F-4D97-AF65-F5344CB8AC3E}">
        <p14:creationId xmlns:p14="http://schemas.microsoft.com/office/powerpoint/2010/main" val="3009989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6763-3264-3FCC-C61E-D0F21DC40532}"/>
              </a:ext>
            </a:extLst>
          </p:cNvPr>
          <p:cNvSpPr>
            <a:spLocks noGrp="1"/>
          </p:cNvSpPr>
          <p:nvPr>
            <p:ph type="title"/>
          </p:nvPr>
        </p:nvSpPr>
        <p:spPr>
          <a:xfrm>
            <a:off x="715485" y="1498022"/>
            <a:ext cx="4786229" cy="2348665"/>
          </a:xfrm>
        </p:spPr>
        <p:txBody>
          <a:bodyPr>
            <a:normAutofit/>
          </a:bodyPr>
          <a:lstStyle/>
          <a:p>
            <a:r>
              <a:rPr lang="en-US" dirty="0"/>
              <a:t>Any lessons learnt?</a:t>
            </a:r>
            <a:endParaRPr lang="en-NZ" dirty="0"/>
          </a:p>
        </p:txBody>
      </p:sp>
      <p:sp>
        <p:nvSpPr>
          <p:cNvPr id="3" name="TextBox 2">
            <a:extLst>
              <a:ext uri="{FF2B5EF4-FFF2-40B4-BE49-F238E27FC236}">
                <a16:creationId xmlns:a16="http://schemas.microsoft.com/office/drawing/2014/main" id="{7EB4F07B-98D4-D75B-7472-CA8ACBE295F5}"/>
              </a:ext>
            </a:extLst>
          </p:cNvPr>
          <p:cNvSpPr txBox="1"/>
          <p:nvPr/>
        </p:nvSpPr>
        <p:spPr>
          <a:xfrm>
            <a:off x="6400800" y="1937858"/>
            <a:ext cx="5368954" cy="3693319"/>
          </a:xfrm>
          <a:prstGeom prst="rect">
            <a:avLst/>
          </a:prstGeom>
          <a:noFill/>
        </p:spPr>
        <p:txBody>
          <a:bodyPr wrap="square" rtlCol="0">
            <a:spAutoFit/>
          </a:bodyPr>
          <a:lstStyle/>
          <a:p>
            <a:r>
              <a:rPr lang="en-US" dirty="0"/>
              <a:t>Initially pathways were written for general practice to access, but now clinical community providers can access</a:t>
            </a:r>
            <a:endParaRPr lang="en-NZ" dirty="0"/>
          </a:p>
          <a:p>
            <a:endParaRPr lang="en-US" dirty="0"/>
          </a:p>
          <a:p>
            <a:r>
              <a:rPr lang="en-US" dirty="0"/>
              <a:t>Not all providers understood the difference of a clinical pathway versus </a:t>
            </a:r>
            <a:r>
              <a:rPr lang="en-US" u="sng" dirty="0"/>
              <a:t>how</a:t>
            </a:r>
            <a:r>
              <a:rPr lang="en-US" dirty="0"/>
              <a:t> the pathway would be delivered</a:t>
            </a:r>
          </a:p>
          <a:p>
            <a:endParaRPr lang="en-US" dirty="0"/>
          </a:p>
          <a:p>
            <a:r>
              <a:rPr lang="en-US" dirty="0"/>
              <a:t>Collating all the feedback from around the country is a logistic skill needed</a:t>
            </a:r>
          </a:p>
          <a:p>
            <a:endParaRPr lang="en-US" dirty="0"/>
          </a:p>
          <a:p>
            <a:r>
              <a:rPr lang="en-US" dirty="0"/>
              <a:t>Many people wanted to contribute but were just too busy</a:t>
            </a:r>
          </a:p>
          <a:p>
            <a:endParaRPr lang="en-US" dirty="0"/>
          </a:p>
        </p:txBody>
      </p:sp>
    </p:spTree>
    <p:extLst>
      <p:ext uri="{BB962C8B-B14F-4D97-AF65-F5344CB8AC3E}">
        <p14:creationId xmlns:p14="http://schemas.microsoft.com/office/powerpoint/2010/main" val="124669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D896E5-FCB3-EE9D-D596-FD2FBFF96715}"/>
              </a:ext>
            </a:extLst>
          </p:cNvPr>
          <p:cNvSpPr txBox="1"/>
          <p:nvPr/>
        </p:nvSpPr>
        <p:spPr>
          <a:xfrm>
            <a:off x="781235" y="1580440"/>
            <a:ext cx="11070454" cy="1815882"/>
          </a:xfrm>
          <a:prstGeom prst="rect">
            <a:avLst/>
          </a:prstGeom>
          <a:noFill/>
        </p:spPr>
        <p:txBody>
          <a:bodyPr wrap="square">
            <a:spAutoFit/>
          </a:bodyPr>
          <a:lstStyle/>
          <a:p>
            <a:r>
              <a:rPr lang="en-US" sz="2800" dirty="0">
                <a:solidFill>
                  <a:srgbClr val="002060"/>
                </a:solidFill>
              </a:rPr>
              <a:t>The introduction of national health pathways such as the pathway for Hepatitis C, demonstrates how we can </a:t>
            </a:r>
            <a:r>
              <a:rPr lang="en-US" sz="2800" dirty="0" err="1">
                <a:solidFill>
                  <a:srgbClr val="002060"/>
                </a:solidFill>
              </a:rPr>
              <a:t>organise</a:t>
            </a:r>
            <a:r>
              <a:rPr lang="en-US" sz="2800" dirty="0">
                <a:solidFill>
                  <a:srgbClr val="002060"/>
                </a:solidFill>
              </a:rPr>
              <a:t> people’s care across clinicians and settings, taking account of how local services are arranged and drawing on the best available evidence for clinical practice.</a:t>
            </a:r>
            <a:endParaRPr lang="en-NZ" sz="2800" dirty="0">
              <a:solidFill>
                <a:srgbClr val="002060"/>
              </a:solidFill>
            </a:endParaRPr>
          </a:p>
        </p:txBody>
      </p:sp>
      <p:sp>
        <p:nvSpPr>
          <p:cNvPr id="6" name="TextBox 5">
            <a:extLst>
              <a:ext uri="{FF2B5EF4-FFF2-40B4-BE49-F238E27FC236}">
                <a16:creationId xmlns:a16="http://schemas.microsoft.com/office/drawing/2014/main" id="{705DC71B-A701-0DEC-686B-93D2144E3D5A}"/>
              </a:ext>
            </a:extLst>
          </p:cNvPr>
          <p:cNvSpPr txBox="1"/>
          <p:nvPr/>
        </p:nvSpPr>
        <p:spPr>
          <a:xfrm>
            <a:off x="402673" y="311974"/>
            <a:ext cx="11449016" cy="646331"/>
          </a:xfrm>
          <a:prstGeom prst="rect">
            <a:avLst/>
          </a:prstGeom>
          <a:noFill/>
        </p:spPr>
        <p:txBody>
          <a:bodyPr wrap="square">
            <a:spAutoFit/>
          </a:bodyPr>
          <a:lstStyle/>
          <a:p>
            <a:pPr algn="ctr"/>
            <a:r>
              <a:rPr lang="en-US" sz="3600" b="1" dirty="0"/>
              <a:t>Partners in Primary &amp; Community </a:t>
            </a:r>
            <a:r>
              <a:rPr lang="en-US" sz="3600" b="1" dirty="0" err="1"/>
              <a:t>Pānui</a:t>
            </a:r>
            <a:r>
              <a:rPr lang="en-US" sz="3600" b="1" dirty="0"/>
              <a:t> | 17 August 2023</a:t>
            </a:r>
            <a:endParaRPr lang="en-NZ" sz="3600" b="1" dirty="0"/>
          </a:p>
        </p:txBody>
      </p:sp>
      <p:sp>
        <p:nvSpPr>
          <p:cNvPr id="8" name="TextBox 7">
            <a:extLst>
              <a:ext uri="{FF2B5EF4-FFF2-40B4-BE49-F238E27FC236}">
                <a16:creationId xmlns:a16="http://schemas.microsoft.com/office/drawing/2014/main" id="{43CD02AB-03F4-889B-5CFF-C009D2D83BB4}"/>
              </a:ext>
            </a:extLst>
          </p:cNvPr>
          <p:cNvSpPr txBox="1"/>
          <p:nvPr/>
        </p:nvSpPr>
        <p:spPr>
          <a:xfrm>
            <a:off x="896645" y="3609156"/>
            <a:ext cx="10839635" cy="523220"/>
          </a:xfrm>
          <a:prstGeom prst="rect">
            <a:avLst/>
          </a:prstGeom>
          <a:noFill/>
        </p:spPr>
        <p:txBody>
          <a:bodyPr wrap="square">
            <a:spAutoFit/>
          </a:bodyPr>
          <a:lstStyle/>
          <a:p>
            <a:r>
              <a:rPr lang="en-US" sz="2800" dirty="0">
                <a:solidFill>
                  <a:srgbClr val="002060"/>
                </a:solidFill>
              </a:rPr>
              <a:t>Transition to a unified, smarter, sustainable, and equity-led health system</a:t>
            </a:r>
            <a:endParaRPr lang="en-NZ" sz="2800" dirty="0">
              <a:solidFill>
                <a:srgbClr val="002060"/>
              </a:solidFill>
            </a:endParaRPr>
          </a:p>
        </p:txBody>
      </p:sp>
      <p:pic>
        <p:nvPicPr>
          <p:cNvPr id="5" name="Picture 4">
            <a:extLst>
              <a:ext uri="{FF2B5EF4-FFF2-40B4-BE49-F238E27FC236}">
                <a16:creationId xmlns:a16="http://schemas.microsoft.com/office/drawing/2014/main" id="{AF4CAD2C-D353-D3C9-1D8B-6B2F9AC3C823}"/>
              </a:ext>
            </a:extLst>
          </p:cNvPr>
          <p:cNvPicPr>
            <a:picLocks noChangeAspect="1"/>
          </p:cNvPicPr>
          <p:nvPr/>
        </p:nvPicPr>
        <p:blipFill>
          <a:blip r:embed="rId3"/>
          <a:stretch>
            <a:fillRect/>
          </a:stretch>
        </p:blipFill>
        <p:spPr>
          <a:xfrm>
            <a:off x="6945637" y="4200377"/>
            <a:ext cx="4143167" cy="2657623"/>
          </a:xfrm>
          <a:prstGeom prst="rect">
            <a:avLst/>
          </a:prstGeom>
        </p:spPr>
      </p:pic>
    </p:spTree>
    <p:extLst>
      <p:ext uri="{BB962C8B-B14F-4D97-AF65-F5344CB8AC3E}">
        <p14:creationId xmlns:p14="http://schemas.microsoft.com/office/powerpoint/2010/main" val="205586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otal pageviews per  priority suite/page, and site ,image ,basicShape ,Region ,Priority suite/page ,Timeline1447991079100 ,Total pageviews ,textbox ,card.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Priority pages matrix</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F1CF-3BE8-C73E-DEF5-6E7476BB4DBF}"/>
              </a:ext>
            </a:extLst>
          </p:cNvPr>
          <p:cNvSpPr>
            <a:spLocks noGrp="1"/>
          </p:cNvSpPr>
          <p:nvPr>
            <p:ph type="title"/>
          </p:nvPr>
        </p:nvSpPr>
        <p:spPr>
          <a:xfrm>
            <a:off x="704675" y="457200"/>
            <a:ext cx="5327009" cy="1600200"/>
          </a:xfrm>
        </p:spPr>
        <p:txBody>
          <a:bodyPr/>
          <a:lstStyle/>
          <a:p>
            <a:endParaRPr lang="en-NZ" dirty="0"/>
          </a:p>
        </p:txBody>
      </p:sp>
      <p:sp>
        <p:nvSpPr>
          <p:cNvPr id="5" name="Rectangle 2">
            <a:extLst>
              <a:ext uri="{FF2B5EF4-FFF2-40B4-BE49-F238E27FC236}">
                <a16:creationId xmlns:a16="http://schemas.microsoft.com/office/drawing/2014/main" id="{94234A77-BCAB-F0DD-D441-3F06113C7BD0}"/>
              </a:ext>
            </a:extLst>
          </p:cNvPr>
          <p:cNvSpPr>
            <a:spLocks noChangeArrowheads="1"/>
          </p:cNvSpPr>
          <p:nvPr/>
        </p:nvSpPr>
        <p:spPr bwMode="auto">
          <a:xfrm>
            <a:off x="704675" y="459810"/>
            <a:ext cx="103714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NZ"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Absolute page views of the Hep C pathway for all sites </a:t>
            </a:r>
          </a:p>
          <a:p>
            <a:pPr marL="0" marR="0" lvl="0" indent="0" algn="l" defTabSz="914400" rtl="0" eaLnBrk="0" fontAlgn="base" latinLnBrk="0" hangingPunct="0">
              <a:lnSpc>
                <a:spcPct val="100000"/>
              </a:lnSpc>
              <a:spcBef>
                <a:spcPct val="0"/>
              </a:spcBef>
              <a:spcAft>
                <a:spcPct val="0"/>
              </a:spcAft>
              <a:buClrTx/>
              <a:buSzTx/>
              <a:tabLst/>
            </a:pPr>
            <a:r>
              <a:rPr kumimoji="0" lang="en-NZ"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since 1 July 2023:</a:t>
            </a:r>
            <a:endParaRPr kumimoji="0" lang="en-NZ"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CB518012-9AD9-EC1B-F4DE-62BBC2BF1C35}"/>
              </a:ext>
            </a:extLst>
          </p:cNvPr>
          <p:cNvPicPr>
            <a:picLocks noChangeAspect="1"/>
          </p:cNvPicPr>
          <p:nvPr/>
        </p:nvPicPr>
        <p:blipFill>
          <a:blip r:embed="rId3"/>
          <a:stretch>
            <a:fillRect/>
          </a:stretch>
        </p:blipFill>
        <p:spPr>
          <a:xfrm>
            <a:off x="37254" y="2962210"/>
            <a:ext cx="12117491" cy="933580"/>
          </a:xfrm>
          <a:prstGeom prst="rect">
            <a:avLst/>
          </a:prstGeom>
        </p:spPr>
      </p:pic>
    </p:spTree>
    <p:extLst>
      <p:ext uri="{BB962C8B-B14F-4D97-AF65-F5344CB8AC3E}">
        <p14:creationId xmlns:p14="http://schemas.microsoft.com/office/powerpoint/2010/main" val="1839312589"/>
      </p:ext>
    </p:extLst>
  </p:cSld>
  <p:clrMapOvr>
    <a:masterClrMapping/>
  </p:clrMapOvr>
</p:sld>
</file>

<file path=ppt/theme/theme1.xml><?xml version="1.0" encoding="utf-8"?>
<a:theme xmlns:a="http://schemas.openxmlformats.org/drawingml/2006/main" name="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96B065C-3078-034B-834A-B4515B7E639F}" vid="{42AE8143-A32D-DF4C-A967-58D612C4C4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500F689961564C879E40249821CA64" ma:contentTypeVersion="21" ma:contentTypeDescription="Create a new document." ma:contentTypeScope="" ma:versionID="8951917ce57ac279e9951899871abbf1">
  <xsd:schema xmlns:xsd="http://www.w3.org/2001/XMLSchema" xmlns:xs="http://www.w3.org/2001/XMLSchema" xmlns:p="http://schemas.microsoft.com/office/2006/metadata/properties" xmlns:ns1="http://schemas.microsoft.com/sharepoint/v3" xmlns:ns2="9d740e40-374d-4a8d-9dca-58ef9c2cc6a9" xmlns:ns3="00dc0e44-d4a3-4a3e-8a05-6e3291bbbc59" targetNamespace="http://schemas.microsoft.com/office/2006/metadata/properties" ma:root="true" ma:fieldsID="003de40f35fa634861441bed530054ce" ns1:_="" ns2:_="" ns3:_="">
    <xsd:import namespace="http://schemas.microsoft.com/sharepoint/v3"/>
    <xsd:import namespace="9d740e40-374d-4a8d-9dca-58ef9c2cc6a9"/>
    <xsd:import namespace="00dc0e44-d4a3-4a3e-8a05-6e3291bbbc59"/>
    <xsd:element name="properties">
      <xsd:complexType>
        <xsd:sequence>
          <xsd:element name="documentManagement">
            <xsd:complexType>
              <xsd:all>
                <xsd:element ref="ns2:ContainsPatientData"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2:SharedWithUsers" minOccurs="0"/>
                <xsd:element ref="ns2:SharedWithDetails" minOccurs="0"/>
                <xsd:element ref="ns3:Hyperlink" minOccurs="0"/>
                <xsd:element ref="ns3:MediaLengthInSeconds" minOccurs="0"/>
                <xsd:element ref="ns1:_ip_UnifiedCompliancePolicyProperties" minOccurs="0"/>
                <xsd:element ref="ns1:_ip_UnifiedCompliancePolicyUIAc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740e40-374d-4a8d-9dca-58ef9c2cc6a9" elementFormDefault="qualified">
    <xsd:import namespace="http://schemas.microsoft.com/office/2006/documentManagement/types"/>
    <xsd:import namespace="http://schemas.microsoft.com/office/infopath/2007/PartnerControls"/>
    <xsd:element name="ContainsPatientData" ma:index="8" nillable="true" ma:displayName="Contains Patient Data" ma:default="0" ma:internalName="ContainsPatientData">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f1ca0c8f-fdc6-45d3-b5f6-ada91e19723a}" ma:internalName="TaxCatchAll" ma:showField="CatchAllData" ma:web="9d740e40-374d-4a8d-9dca-58ef9c2cc6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dc0e44-d4a3-4a3e-8a05-6e3291bbbc59"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Hyperlink" ma:index="21"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2"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9e10ee6-0b95-4666-b3f8-aa03da3ff6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740e40-374d-4a8d-9dca-58ef9c2cc6a9" xsi:nil="true"/>
    <_ip_UnifiedCompliancePolicyUIAction xmlns="http://schemas.microsoft.com/sharepoint/v3" xsi:nil="true"/>
    <Hyperlink xmlns="00dc0e44-d4a3-4a3e-8a05-6e3291bbbc59">
      <Url xsi:nil="true"/>
      <Description xsi:nil="true"/>
    </Hyperlink>
    <ContainsPatientData xmlns="9d740e40-374d-4a8d-9dca-58ef9c2cc6a9">false</ContainsPatientData>
    <_ip_UnifiedCompliancePolicyProperties xmlns="http://schemas.microsoft.com/sharepoint/v3" xsi:nil="true"/>
    <lcf76f155ced4ddcb4097134ff3c332f xmlns="00dc0e44-d4a3-4a3e-8a05-6e3291bbbc5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5A9377-647E-4C65-844C-688DA0774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740e40-374d-4a8d-9dca-58ef9c2cc6a9"/>
    <ds:schemaRef ds:uri="00dc0e44-d4a3-4a3e-8a05-6e3291bbb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4E08AB-4531-41B6-ABD2-463E5C4E484C}">
  <ds:schemaRefs>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00dc0e44-d4a3-4a3e-8a05-6e3291bbbc59"/>
    <ds:schemaRef ds:uri="http://schemas.openxmlformats.org/package/2006/metadata/core-properties"/>
    <ds:schemaRef ds:uri="9d740e40-374d-4a8d-9dca-58ef9c2cc6a9"/>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A836421-A900-497F-A34E-DE7625791F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TM02900720[[fn=Integral]]</Template>
  <TotalTime>8409</TotalTime>
  <Words>630</Words>
  <Application>Microsoft Office PowerPoint</Application>
  <PresentationFormat>Widescreen</PresentationFormat>
  <Paragraphs>131</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Courier New</vt:lpstr>
      <vt:lpstr>Office Theme</vt:lpstr>
      <vt:lpstr>HealthPathway – Hepatitis C</vt:lpstr>
      <vt:lpstr>  To eliminate hepatitis C   by 2030  NZ has signed up  </vt:lpstr>
      <vt:lpstr>Estimated numbers  New modelling - 25 to 35,000 in New Zealand Only half know they have it  Te Manawa Taki (Midland) Region is 9374  Nationally treated under 10,000 </vt:lpstr>
      <vt:lpstr>PowerPoint Presentation</vt:lpstr>
      <vt:lpstr>Chronic Hepatitis C -Who reviewed the pathway?</vt:lpstr>
      <vt:lpstr>Any lessons learnt?</vt:lpstr>
      <vt:lpstr>PowerPoint Presentation</vt:lpstr>
      <vt:lpstr>Priority pages matrix</vt:lpstr>
      <vt:lpstr>PowerPoint Presentation</vt:lpstr>
      <vt:lpstr>Regional nurse lead service (Clinical oversite by Dr Frank Weilert and his team at Waikato)       Mobile     Berm    Hauora days    Home visits    Partnerships    GP rooms    Pharmacy etc   We remove barriers to treatment, cost, access and we link to care.  Many are People who inject drugs (PWID)   Treat everyone  Support, encourage and educate people around hep C  and treatment  </vt:lpstr>
      <vt:lpstr>  </vt:lpstr>
      <vt:lpstr> </vt:lpstr>
      <vt:lpstr>PowerPoint Presentation</vt:lpstr>
      <vt:lpstr>PowerPoint Presentation</vt:lpstr>
      <vt:lpstr>PowerPoint Presentation</vt:lpstr>
      <vt:lpstr>PowerPoint Presentation</vt:lpstr>
      <vt:lpstr>PowerPoint Presentation</vt:lpstr>
      <vt:lpstr>Finally…</vt:lpstr>
      <vt:lpstr>PowerPoint Presentation</vt:lpstr>
    </vt:vector>
  </TitlesOfParts>
  <Company>Waikato District Health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 Manawa Taki Community Hep C Service</dc:title>
  <dc:creator>Desiree Camoin</dc:creator>
  <cp:lastModifiedBy>Joanne De Lisle</cp:lastModifiedBy>
  <cp:revision>23</cp:revision>
  <cp:lastPrinted>2023-09-18T23:42:09Z</cp:lastPrinted>
  <dcterms:created xsi:type="dcterms:W3CDTF">2022-08-08T22:21:30Z</dcterms:created>
  <dcterms:modified xsi:type="dcterms:W3CDTF">2023-09-19T00:00:07Z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0x010100A8500F689961564C879E40249821CA64</vt:lpwstr>
  </property>
  <property fmtid="{D5CDD505-2E9C-101B-9397-08002B2CF9AE}" pid="3" name="MediaServiceImageTags">
    <vt:lpwstr/>
  </property>
  <property fmtid="{D5CDD505-2E9C-101B-9397-08002B2CF9AE}" pid="4" name="_ModerationStatus">
    <vt:lpwstr>0</vt:lpwstr>
  </property>
  <property fmtid="{D5CDD505-2E9C-101B-9397-08002B2CF9AE}" pid="5" name="Taxonomy">
    <vt:lpwstr/>
  </property>
  <property fmtid="{D5CDD505-2E9C-101B-9397-08002B2CF9AE}" pid="6" name="MSIP_Label_2e81dd1a-50c5-4502-86ad-ab8a9d511433_Enabled">
    <vt:lpwstr>true</vt:lpwstr>
  </property>
  <property fmtid="{D5CDD505-2E9C-101B-9397-08002B2CF9AE}" pid="7" name="MSIP_Label_2e81dd1a-50c5-4502-86ad-ab8a9d511433_SetDate">
    <vt:lpwstr>2023-02-14T02:00:10Z</vt:lpwstr>
  </property>
  <property fmtid="{D5CDD505-2E9C-101B-9397-08002B2CF9AE}" pid="8" name="MSIP_Label_2e81dd1a-50c5-4502-86ad-ab8a9d511433_Method">
    <vt:lpwstr>Standard</vt:lpwstr>
  </property>
  <property fmtid="{D5CDD505-2E9C-101B-9397-08002B2CF9AE}" pid="9" name="MSIP_Label_2e81dd1a-50c5-4502-86ad-ab8a9d511433_Name">
    <vt:lpwstr>General</vt:lpwstr>
  </property>
  <property fmtid="{D5CDD505-2E9C-101B-9397-08002B2CF9AE}" pid="10" name="MSIP_Label_2e81dd1a-50c5-4502-86ad-ab8a9d511433_SiteId">
    <vt:lpwstr>6fc7574b-c486-40ff-9c20-77b7683820c8</vt:lpwstr>
  </property>
  <property fmtid="{D5CDD505-2E9C-101B-9397-08002B2CF9AE}" pid="11" name="MSIP_Label_2e81dd1a-50c5-4502-86ad-ab8a9d511433_ActionId">
    <vt:lpwstr>a4036347-8e8c-42f0-a59e-69eca7370bb9</vt:lpwstr>
  </property>
  <property fmtid="{D5CDD505-2E9C-101B-9397-08002B2CF9AE}" pid="12" name="MSIP_Label_2e81dd1a-50c5-4502-86ad-ab8a9d511433_ContentBits">
    <vt:lpwstr>0</vt:lpwstr>
  </property>
</Properties>
</file>