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148698-BBB5-4FFF-B8E1-05CFCD298FDF}" v="2" dt="2024-06-21T01:48:43.730"/>
    <p1510:client id="{AE2A1B12-DDAE-C46A-BD81-BD41B428F8F2}" v="64" dt="2024-06-21T00:42:04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que Gibbons" userId="S::veronique.gibbons@pinnacle.health.nz::0af74f3b-c74e-46e3-81fc-3226e021f6f5" providerId="AD" clId="Web-{AE2A1B12-DDAE-C46A-BD81-BD41B428F8F2}"/>
    <pc:docChg chg="modSld">
      <pc:chgData name="Veronique Gibbons" userId="S::veronique.gibbons@pinnacle.health.nz::0af74f3b-c74e-46e3-81fc-3226e021f6f5" providerId="AD" clId="Web-{AE2A1B12-DDAE-C46A-BD81-BD41B428F8F2}" dt="2024-06-21T00:42:00.210" v="29" actId="20577"/>
      <pc:docMkLst>
        <pc:docMk/>
      </pc:docMkLst>
      <pc:sldChg chg="modSp">
        <pc:chgData name="Veronique Gibbons" userId="S::veronique.gibbons@pinnacle.health.nz::0af74f3b-c74e-46e3-81fc-3226e021f6f5" providerId="AD" clId="Web-{AE2A1B12-DDAE-C46A-BD81-BD41B428F8F2}" dt="2024-06-21T00:40:00.472" v="28" actId="20577"/>
        <pc:sldMkLst>
          <pc:docMk/>
          <pc:sldMk cId="0" sldId="259"/>
        </pc:sldMkLst>
        <pc:spChg chg="mod">
          <ac:chgData name="Veronique Gibbons" userId="S::veronique.gibbons@pinnacle.health.nz::0af74f3b-c74e-46e3-81fc-3226e021f6f5" providerId="AD" clId="Web-{AE2A1B12-DDAE-C46A-BD81-BD41B428F8F2}" dt="2024-06-21T00:40:00.472" v="28" actId="20577"/>
          <ac:spMkLst>
            <pc:docMk/>
            <pc:sldMk cId="0" sldId="259"/>
            <ac:spMk id="4098" creationId="{905E1983-DE66-4EA0-95BF-E75C8EBD2D47}"/>
          </ac:spMkLst>
        </pc:spChg>
      </pc:sldChg>
      <pc:sldChg chg="modSp">
        <pc:chgData name="Veronique Gibbons" userId="S::veronique.gibbons@pinnacle.health.nz::0af74f3b-c74e-46e3-81fc-3226e021f6f5" providerId="AD" clId="Web-{AE2A1B12-DDAE-C46A-BD81-BD41B428F8F2}" dt="2024-06-21T00:42:00.210" v="29" actId="20577"/>
        <pc:sldMkLst>
          <pc:docMk/>
          <pc:sldMk cId="1915868907" sldId="260"/>
        </pc:sldMkLst>
        <pc:spChg chg="mod">
          <ac:chgData name="Veronique Gibbons" userId="S::veronique.gibbons@pinnacle.health.nz::0af74f3b-c74e-46e3-81fc-3226e021f6f5" providerId="AD" clId="Web-{AE2A1B12-DDAE-C46A-BD81-BD41B428F8F2}" dt="2024-06-21T00:42:00.210" v="29" actId="20577"/>
          <ac:spMkLst>
            <pc:docMk/>
            <pc:sldMk cId="1915868907" sldId="260"/>
            <ac:spMk id="4098" creationId="{905E1983-DE66-4EA0-95BF-E75C8EBD2D47}"/>
          </ac:spMkLst>
        </pc:spChg>
      </pc:sldChg>
    </pc:docChg>
  </pc:docChgLst>
  <pc:docChgLst>
    <pc:chgData name="Veronique Gibbons" userId="0af74f3b-c74e-46e3-81fc-3226e021f6f5" providerId="ADAL" clId="{20148698-BBB5-4FFF-B8E1-05CFCD298FDF}"/>
    <pc:docChg chg="modSld">
      <pc:chgData name="Veronique Gibbons" userId="0af74f3b-c74e-46e3-81fc-3226e021f6f5" providerId="ADAL" clId="{20148698-BBB5-4FFF-B8E1-05CFCD298FDF}" dt="2024-06-21T01:48:43.730" v="53"/>
      <pc:docMkLst>
        <pc:docMk/>
      </pc:docMkLst>
      <pc:sldChg chg="addSp modSp mod">
        <pc:chgData name="Veronique Gibbons" userId="0af74f3b-c74e-46e3-81fc-3226e021f6f5" providerId="ADAL" clId="{20148698-BBB5-4FFF-B8E1-05CFCD298FDF}" dt="2024-06-21T01:48:34.162" v="52" actId="255"/>
        <pc:sldMkLst>
          <pc:docMk/>
          <pc:sldMk cId="0" sldId="259"/>
        </pc:sldMkLst>
        <pc:spChg chg="add mod">
          <ac:chgData name="Veronique Gibbons" userId="0af74f3b-c74e-46e3-81fc-3226e021f6f5" providerId="ADAL" clId="{20148698-BBB5-4FFF-B8E1-05CFCD298FDF}" dt="2024-06-21T01:48:34.162" v="52" actId="255"/>
          <ac:spMkLst>
            <pc:docMk/>
            <pc:sldMk cId="0" sldId="259"/>
            <ac:spMk id="3" creationId="{FCEA3641-A584-97F9-021C-DC5E3435B9A3}"/>
          </ac:spMkLst>
        </pc:spChg>
      </pc:sldChg>
      <pc:sldChg chg="addSp modSp">
        <pc:chgData name="Veronique Gibbons" userId="0af74f3b-c74e-46e3-81fc-3226e021f6f5" providerId="ADAL" clId="{20148698-BBB5-4FFF-B8E1-05CFCD298FDF}" dt="2024-06-21T01:48:43.730" v="53"/>
        <pc:sldMkLst>
          <pc:docMk/>
          <pc:sldMk cId="1915868907" sldId="260"/>
        </pc:sldMkLst>
        <pc:spChg chg="add mod">
          <ac:chgData name="Veronique Gibbons" userId="0af74f3b-c74e-46e3-81fc-3226e021f6f5" providerId="ADAL" clId="{20148698-BBB5-4FFF-B8E1-05CFCD298FDF}" dt="2024-06-21T01:48:43.730" v="53"/>
          <ac:spMkLst>
            <pc:docMk/>
            <pc:sldMk cId="1915868907" sldId="260"/>
            <ac:spMk id="3" creationId="{3CED51A0-ADDF-3474-9934-E4EB7719055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D987D-75E1-4B5E-A44F-BE35F785AC11}" type="datetimeFigureOut">
              <a:rPr lang="en-NZ" smtClean="0"/>
              <a:t>21/06/2024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64875-72EB-4F81-9B83-84000B2849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35418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2540E8A-5E85-41CC-AFC2-A9FD74EA21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37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8251" indent="-286936" defTabSz="954337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0911" indent="-229866" defTabSz="954337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7677430" indent="-16244339" defTabSz="954337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8156184" indent="-16244339" defTabSz="954337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612744" indent="-16244339" defTabSz="9543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9069304" indent="-16244339" defTabSz="9543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9525863" indent="-16244339" defTabSz="9543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9982423" indent="-16244339" defTabSz="9543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F3128D1-20C6-49A8-879D-7C6E4A2D3A19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63FD86C-13C3-409A-8011-EC1DB4A319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01E2D6E-765F-40B0-BE50-F893CDE7A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Ask participant to develop their own PDSA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2540E8A-5E85-41CC-AFC2-A9FD74EA21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37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8251" indent="-286936" defTabSz="954337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0911" indent="-229866" defTabSz="954337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7677430" indent="-16244339" defTabSz="954337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8156184" indent="-16244339" defTabSz="954337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612744" indent="-16244339" defTabSz="9543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9069304" indent="-16244339" defTabSz="9543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9525863" indent="-16244339" defTabSz="9543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9982423" indent="-16244339" defTabSz="9543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F3128D1-20C6-49A8-879D-7C6E4A2D3A19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63FD86C-13C3-409A-8011-EC1DB4A319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01E2D6E-765F-40B0-BE50-F893CDE7A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Ask participant to develop their own PDSA</a:t>
            </a:r>
          </a:p>
        </p:txBody>
      </p:sp>
    </p:spTree>
    <p:extLst>
      <p:ext uri="{BB962C8B-B14F-4D97-AF65-F5344CB8AC3E}">
        <p14:creationId xmlns:p14="http://schemas.microsoft.com/office/powerpoint/2010/main" val="3896129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FD62B-FE29-A879-38B7-FD1BFDA25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168E2-7854-8ED5-E108-5ADEBC1189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36144-9051-603B-7F81-7F7514A35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A7D4-F2B8-4025-8471-BA13D8CB77B9}" type="datetimeFigureOut">
              <a:rPr lang="en-NZ" smtClean="0"/>
              <a:t>21/06/2024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161BF-7BDB-CEC9-AE35-19549DA0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A32E7-C3AE-2B75-690F-F59FFAC56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70DBC-BA26-48D7-90C1-B3BEEAABED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556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DE4D-B40B-8A53-C025-95C7F276D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EC414B-14C0-82D4-E746-72E114F37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F5E00-89D7-2522-2FD3-993717C92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A7D4-F2B8-4025-8471-BA13D8CB77B9}" type="datetimeFigureOut">
              <a:rPr lang="en-NZ" smtClean="0"/>
              <a:t>21/06/2024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C3FA7-86F4-E56B-0CFD-123BA4AD4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949B7-C104-88D8-9D85-71DC77F51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70DBC-BA26-48D7-90C1-B3BEEAABED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8262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CF7B55-DF85-7BFB-3E9F-F7E3CC0F22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5638C3-7C89-D8EC-1520-CB6DEAFED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D1C81-9FEF-8591-6DE3-836DC4708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A7D4-F2B8-4025-8471-BA13D8CB77B9}" type="datetimeFigureOut">
              <a:rPr lang="en-NZ" smtClean="0"/>
              <a:t>21/06/2024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DA27F-548C-1C49-569D-D3A738E1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2DBAF-2529-2123-8550-63DDB53C3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70DBC-BA26-48D7-90C1-B3BEEAABED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0939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4C314-63C9-C5E8-E82E-541A289BC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ABC4E-E694-D7C1-F474-448FFE56E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69017-A906-3B4B-36F1-169C81C9F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A7D4-F2B8-4025-8471-BA13D8CB77B9}" type="datetimeFigureOut">
              <a:rPr lang="en-NZ" smtClean="0"/>
              <a:t>21/06/2024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C1250-1D47-CD75-6DC5-65AFC719C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3B8AF-A842-7A29-5161-BACB2C8C9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70DBC-BA26-48D7-90C1-B3BEEAABED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90823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44BE4-2900-88EB-A44A-464FDDA7C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16620-DFF8-EF1C-4608-1AA7E7685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B4B0E-ED82-EBD4-BEBD-4B88C42FC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A7D4-F2B8-4025-8471-BA13D8CB77B9}" type="datetimeFigureOut">
              <a:rPr lang="en-NZ" smtClean="0"/>
              <a:t>21/06/2024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71FA1-35FA-3789-D3BB-D1434175E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2951F-6ED8-0D2E-0A3A-D8AB962CB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70DBC-BA26-48D7-90C1-B3BEEAABED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2078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25104-5ECC-28F8-23A3-4651B2E30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8892D-9213-D408-93A4-2DAC75A417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6E4614-C59B-F9E4-B776-6316B39261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2F756-E082-DF6D-8615-9CAAAF0B2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A7D4-F2B8-4025-8471-BA13D8CB77B9}" type="datetimeFigureOut">
              <a:rPr lang="en-NZ" smtClean="0"/>
              <a:t>21/06/2024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900E4E-582F-84EB-79B0-5C8675158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7E8A7-BC3B-47EF-A354-7C448BCD1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70DBC-BA26-48D7-90C1-B3BEEAABED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568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5A466-8ADE-E5B7-D956-DBAF4FA0B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FA4AD-1BA3-738E-9672-A963FB10A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07525-F4FD-8C07-9379-08358D5E8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1F6D1E-07EE-1A27-4135-00066D1E84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DF7946-80E2-9514-F0F6-92B3182FA4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7190F6-CD9D-1C17-5750-417FE5FB9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A7D4-F2B8-4025-8471-BA13D8CB77B9}" type="datetimeFigureOut">
              <a:rPr lang="en-NZ" smtClean="0"/>
              <a:t>21/06/2024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1DCF9F-90FE-B004-E9F6-A7C7E614E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67EFF3-AA3A-959B-1863-841F003E8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70DBC-BA26-48D7-90C1-B3BEEAABED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312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B3589-581C-BEE6-56F5-560C2D4C2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AA98E9-C503-216A-83D4-6E976D6AE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A7D4-F2B8-4025-8471-BA13D8CB77B9}" type="datetimeFigureOut">
              <a:rPr lang="en-NZ" smtClean="0"/>
              <a:t>21/06/2024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42FC41-B6BB-8234-8F13-A61E2DCB7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135E0F-EAB3-2AE5-1D7D-99A83D77A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70DBC-BA26-48D7-90C1-B3BEEAABED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8062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1F0C82-40E4-CEF0-D2AA-75F29C46D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A7D4-F2B8-4025-8471-BA13D8CB77B9}" type="datetimeFigureOut">
              <a:rPr lang="en-NZ" smtClean="0"/>
              <a:t>21/06/2024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602A6A-A023-7B60-A91D-5FDD6CC2A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BA6432-C941-AB4E-09E3-43F5496C2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70DBC-BA26-48D7-90C1-B3BEEAABED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19119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A416A-F759-5257-02C6-6F9EB98BF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68499-1CB5-1790-C1E8-F188047D0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23F2B4-F4EA-5981-0B39-AF4351B55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473F97-418F-4B19-25A5-3C5810B24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A7D4-F2B8-4025-8471-BA13D8CB77B9}" type="datetimeFigureOut">
              <a:rPr lang="en-NZ" smtClean="0"/>
              <a:t>21/06/2024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0DF7BF-B744-E385-3226-1393ECF41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5BBAD-A3CC-8475-860C-95FFFCB4F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70DBC-BA26-48D7-90C1-B3BEEAABED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3929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B0CB9-6F42-C4C8-CB58-2F0734ED8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8555B4-A563-B333-AACB-251360C07B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D1D00-0A2F-0C1D-04BE-31C32ACDC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512F9-D498-0F52-D7D3-1D317173A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A7D4-F2B8-4025-8471-BA13D8CB77B9}" type="datetimeFigureOut">
              <a:rPr lang="en-NZ" smtClean="0"/>
              <a:t>21/06/2024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E9A6A-DBAC-9E2C-25F6-3515B7E73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B45AF-A58F-69C6-1DB3-AE4D313E2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70DBC-BA26-48D7-90C1-B3BEEAABED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5182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4AF277-B16C-52CC-F58C-14160FC3E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B3A973-E06E-CEB0-928F-150E39390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1490A-F1E0-3A15-6620-81067DF5FD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8A7D4-F2B8-4025-8471-BA13D8CB77B9}" type="datetimeFigureOut">
              <a:rPr lang="en-NZ" smtClean="0"/>
              <a:t>21/06/2024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40DBF-825D-FE5D-4A84-77CE0E0FB5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D9F76-FAC0-ECC3-248A-6D3D3DB1F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70DBC-BA26-48D7-90C1-B3BEEAABED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604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>
            <a:extLst>
              <a:ext uri="{FF2B5EF4-FFF2-40B4-BE49-F238E27FC236}">
                <a16:creationId xmlns:a16="http://schemas.microsoft.com/office/drawing/2014/main" id="{905E1983-DE66-4EA0-95BF-E75C8EBD2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950" y="6056312"/>
            <a:ext cx="9644061" cy="6155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600" b="1" dirty="0">
                <a:latin typeface="Arial"/>
                <a:ea typeface="ＭＳ Ｐゴシック"/>
                <a:cs typeface="Arial"/>
              </a:rPr>
              <a:t>Family of measures (Outcome, Process, Balancing):</a:t>
            </a:r>
            <a:endParaRPr lang="en-US" altLang="en-US" sz="1800" b="1" dirty="0">
              <a:latin typeface="Arial"/>
              <a:ea typeface="ＭＳ Ｐゴシック"/>
              <a:cs typeface="Arial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                                                                                            </a:t>
            </a:r>
          </a:p>
        </p:txBody>
      </p:sp>
      <p:sp>
        <p:nvSpPr>
          <p:cNvPr id="4099" name="Rectangle 18">
            <a:extLst>
              <a:ext uri="{FF2B5EF4-FFF2-40B4-BE49-F238E27FC236}">
                <a16:creationId xmlns:a16="http://schemas.microsoft.com/office/drawing/2014/main" id="{12AABA69-C9E3-47B8-9470-8B4C2F8D6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950" y="934244"/>
            <a:ext cx="9645650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/>
              <a:t>Change Idea:</a:t>
            </a:r>
            <a:r>
              <a:rPr lang="en-US" altLang="en-US" sz="1400" dirty="0"/>
              <a:t> Briefly describe the specific change you plan to test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b="1" dirty="0"/>
          </a:p>
        </p:txBody>
      </p:sp>
      <p:sp>
        <p:nvSpPr>
          <p:cNvPr id="4100" name="Rectangle 19">
            <a:extLst>
              <a:ext uri="{FF2B5EF4-FFF2-40B4-BE49-F238E27FC236}">
                <a16:creationId xmlns:a16="http://schemas.microsoft.com/office/drawing/2014/main" id="{C66CC0D2-D917-496F-8AB0-0796B7251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146" y="1554019"/>
            <a:ext cx="2297112" cy="42165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Questions:</a:t>
            </a:r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algn="ctr">
              <a:spcBef>
                <a:spcPct val="0"/>
              </a:spcBef>
              <a:buNone/>
            </a:pPr>
            <a:endParaRPr lang="en-US" altLang="en-US" sz="1200" dirty="0"/>
          </a:p>
          <a:p>
            <a:pPr algn="ctr">
              <a:spcBef>
                <a:spcPct val="0"/>
              </a:spcBef>
              <a:buNone/>
            </a:pPr>
            <a:endParaRPr lang="en-US" altLang="en-US" sz="1200" dirty="0"/>
          </a:p>
          <a:p>
            <a:pPr algn="ctr">
              <a:spcBef>
                <a:spcPct val="0"/>
              </a:spcBef>
              <a:buNone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algn="ctr">
              <a:spcBef>
                <a:spcPct val="0"/>
              </a:spcBef>
              <a:buNone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algn="ctr">
              <a:spcBef>
                <a:spcPct val="0"/>
              </a:spcBef>
              <a:buNone/>
            </a:pPr>
            <a:endParaRPr lang="en-US" altLang="en-US" sz="1200" dirty="0"/>
          </a:p>
        </p:txBody>
      </p:sp>
      <p:sp>
        <p:nvSpPr>
          <p:cNvPr id="2053" name="Rectangle 21">
            <a:extLst>
              <a:ext uri="{FF2B5EF4-FFF2-40B4-BE49-F238E27FC236}">
                <a16:creationId xmlns:a16="http://schemas.microsoft.com/office/drawing/2014/main" id="{55416300-E579-4586-BBD3-384C92C45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4293" y="1565275"/>
            <a:ext cx="2292351" cy="42051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/>
              <a:t>Predictions:</a:t>
            </a:r>
          </a:p>
          <a:p>
            <a:pPr marL="171450" indent="-171450">
              <a:spcBef>
                <a:spcPct val="0"/>
              </a:spcBef>
              <a:defRPr/>
            </a:pPr>
            <a:endParaRPr lang="en-US" altLang="en-US" sz="1200" dirty="0"/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1200" dirty="0"/>
              <a:t>.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dirty="0"/>
              <a:t>What do you think will happen?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dirty="0"/>
              <a:t>Prediction on change: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dirty="0"/>
              <a:t>Prediction on question(s)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000" dirty="0"/>
          </a:p>
        </p:txBody>
      </p:sp>
      <p:sp>
        <p:nvSpPr>
          <p:cNvPr id="4102" name="Oval 3">
            <a:extLst>
              <a:ext uri="{FF2B5EF4-FFF2-40B4-BE49-F238E27FC236}">
                <a16:creationId xmlns:a16="http://schemas.microsoft.com/office/drawing/2014/main" id="{60050F18-809D-47BF-94D4-4CF8B48B4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0" y="1600200"/>
            <a:ext cx="4616450" cy="441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111" name="Line 15">
            <a:extLst>
              <a:ext uri="{FF2B5EF4-FFF2-40B4-BE49-F238E27FC236}">
                <a16:creationId xmlns:a16="http://schemas.microsoft.com/office/drawing/2014/main" id="{AB64031D-C13A-4029-95AC-8B2022286E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4414" y="1600201"/>
            <a:ext cx="1587" cy="4424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261689B-C46D-4CD3-B538-DB36602B5DFE}"/>
              </a:ext>
            </a:extLst>
          </p:cNvPr>
          <p:cNvGrpSpPr/>
          <p:nvPr/>
        </p:nvGrpSpPr>
        <p:grpSpPr>
          <a:xfrm>
            <a:off x="3774000" y="1624013"/>
            <a:ext cx="4608000" cy="4195799"/>
            <a:chOff x="2631000" y="1624012"/>
            <a:chExt cx="4608000" cy="4195799"/>
          </a:xfrm>
        </p:grpSpPr>
        <p:sp>
          <p:nvSpPr>
            <p:cNvPr id="4103" name="Text Box 4">
              <a:extLst>
                <a:ext uri="{FF2B5EF4-FFF2-40B4-BE49-F238E27FC236}">
                  <a16:creationId xmlns:a16="http://schemas.microsoft.com/office/drawing/2014/main" id="{6DAED401-F368-45FD-9417-5B03DFC676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5450" y="1625600"/>
              <a:ext cx="950912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/>
                <a:t>PLAN</a:t>
              </a:r>
            </a:p>
          </p:txBody>
        </p:sp>
        <p:sp>
          <p:nvSpPr>
            <p:cNvPr id="4104" name="Text Box 5">
              <a:extLst>
                <a:ext uri="{FF2B5EF4-FFF2-40B4-BE49-F238E27FC236}">
                  <a16:creationId xmlns:a16="http://schemas.microsoft.com/office/drawing/2014/main" id="{61A0A361-7056-4CFE-9349-37BD184A18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5225" y="1624012"/>
              <a:ext cx="1457685" cy="2123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/>
                <a:t>DO</a:t>
              </a:r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/>
                <a:t>(Observe)</a:t>
              </a:r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endParaRPr lang="en-US" altLang="en-US" sz="1200" dirty="0"/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200" dirty="0"/>
                <a:t>What problems or unexpected events did you encounter?</a:t>
              </a:r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endParaRPr lang="en-US" altLang="en-US" sz="1200" dirty="0"/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200" dirty="0"/>
                <a:t>Feedback and observations from the participants?</a:t>
              </a:r>
            </a:p>
          </p:txBody>
        </p:sp>
        <p:sp>
          <p:nvSpPr>
            <p:cNvPr id="4105" name="Text Box 6">
              <a:extLst>
                <a:ext uri="{FF2B5EF4-FFF2-40B4-BE49-F238E27FC236}">
                  <a16:creationId xmlns:a16="http://schemas.microsoft.com/office/drawing/2014/main" id="{74BC87FF-A045-4A1B-BE59-442AF873C2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8875" y="3748088"/>
              <a:ext cx="20940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/>
                <a:t>STUDY</a:t>
              </a:r>
              <a:r>
                <a:rPr lang="en-US" altLang="en-US" sz="900" dirty="0"/>
                <a:t>.  </a:t>
              </a:r>
            </a:p>
          </p:txBody>
        </p:sp>
        <p:sp>
          <p:nvSpPr>
            <p:cNvPr id="4106" name="Text Box 7">
              <a:extLst>
                <a:ext uri="{FF2B5EF4-FFF2-40B4-BE49-F238E27FC236}">
                  <a16:creationId xmlns:a16="http://schemas.microsoft.com/office/drawing/2014/main" id="{604E942C-E52A-4FB9-9C80-03D6D5A04A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6222" y="3746504"/>
              <a:ext cx="17823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/>
                <a:t>ACT</a:t>
              </a:r>
            </a:p>
          </p:txBody>
        </p:sp>
        <p:sp>
          <p:nvSpPr>
            <p:cNvPr id="4107" name="Line 8">
              <a:extLst>
                <a:ext uri="{FF2B5EF4-FFF2-40B4-BE49-F238E27FC236}">
                  <a16:creationId xmlns:a16="http://schemas.microsoft.com/office/drawing/2014/main" id="{B104A7A6-D1D6-4A42-8F7D-284828964E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75383" y="1783849"/>
              <a:ext cx="522288" cy="580517"/>
            </a:xfrm>
            <a:prstGeom prst="line">
              <a:avLst/>
            </a:prstGeom>
            <a:noFill/>
            <a:ln w="152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8" name="Line 9">
              <a:extLst>
                <a:ext uri="{FF2B5EF4-FFF2-40B4-BE49-F238E27FC236}">
                  <a16:creationId xmlns:a16="http://schemas.microsoft.com/office/drawing/2014/main" id="{1997018E-5AB1-4CE3-8AAF-3274C642FD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69448" y="1783849"/>
              <a:ext cx="388938" cy="684212"/>
            </a:xfrm>
            <a:prstGeom prst="line">
              <a:avLst/>
            </a:prstGeom>
            <a:noFill/>
            <a:ln w="152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9" name="Line 10">
              <a:extLst>
                <a:ext uri="{FF2B5EF4-FFF2-40B4-BE49-F238E27FC236}">
                  <a16:creationId xmlns:a16="http://schemas.microsoft.com/office/drawing/2014/main" id="{72718F6E-BECE-4A5D-AF1C-0A520759B0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75383" y="5225256"/>
              <a:ext cx="498475" cy="593725"/>
            </a:xfrm>
            <a:prstGeom prst="line">
              <a:avLst/>
            </a:prstGeom>
            <a:noFill/>
            <a:ln w="152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0" name="Line 11">
              <a:extLst>
                <a:ext uri="{FF2B5EF4-FFF2-40B4-BE49-F238E27FC236}">
                  <a16:creationId xmlns:a16="http://schemas.microsoft.com/office/drawing/2014/main" id="{A45E20C5-1DB5-43B3-A465-048D7220FE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78960" y="5246724"/>
              <a:ext cx="569913" cy="573087"/>
            </a:xfrm>
            <a:prstGeom prst="line">
              <a:avLst/>
            </a:prstGeom>
            <a:noFill/>
            <a:ln w="152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2" name="Line 16">
              <a:extLst>
                <a:ext uri="{FF2B5EF4-FFF2-40B4-BE49-F238E27FC236}">
                  <a16:creationId xmlns:a16="http://schemas.microsoft.com/office/drawing/2014/main" id="{B4AEDEA8-8553-4219-9B99-0E0177068C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31000" y="3781426"/>
              <a:ext cx="460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 dirty="0"/>
            </a:p>
          </p:txBody>
        </p:sp>
      </p:grpSp>
      <p:sp>
        <p:nvSpPr>
          <p:cNvPr id="4113" name="Rectangle 18">
            <a:extLst>
              <a:ext uri="{FF2B5EF4-FFF2-40B4-BE49-F238E27FC236}">
                <a16:creationId xmlns:a16="http://schemas.microsoft.com/office/drawing/2014/main" id="{46A12EF8-88E9-455A-B022-87B97347D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950" y="544514"/>
            <a:ext cx="9635694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/>
              <a:t>Objective of this PDSA:</a:t>
            </a:r>
            <a:endParaRPr lang="en-US" altLang="en-US" sz="1400" dirty="0"/>
          </a:p>
        </p:txBody>
      </p:sp>
      <p:sp>
        <p:nvSpPr>
          <p:cNvPr id="4114" name="Rectangle 18">
            <a:extLst>
              <a:ext uri="{FF2B5EF4-FFF2-40B4-BE49-F238E27FC236}">
                <a16:creationId xmlns:a16="http://schemas.microsoft.com/office/drawing/2014/main" id="{7EB6B903-8F5C-42D2-B532-33700F83B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537" y="150814"/>
            <a:ext cx="9642473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/>
              <a:t>PDSA# 	               PDSA Title:  				PDSA Date: 		Owner: </a:t>
            </a:r>
            <a:endParaRPr lang="en-US" alt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68052D-AEA8-A03E-1F45-B40CD03DA82C}"/>
              </a:ext>
            </a:extLst>
          </p:cNvPr>
          <p:cNvSpPr txBox="1"/>
          <p:nvPr/>
        </p:nvSpPr>
        <p:spPr>
          <a:xfrm>
            <a:off x="4414478" y="2342938"/>
            <a:ext cx="1633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Z" sz="1200" dirty="0">
                <a:latin typeface="Arial" panose="020B0604020202020204" pitchFamily="34" charset="0"/>
                <a:cs typeface="Arial" panose="020B0604020202020204" pitchFamily="34" charset="0"/>
              </a:rPr>
              <a:t>Task to be completed, by whom, when, where and how?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7C04A5-F6A5-56CE-11C3-6BB4583CAE96}"/>
              </a:ext>
            </a:extLst>
          </p:cNvPr>
          <p:cNvSpPr txBox="1"/>
          <p:nvPr/>
        </p:nvSpPr>
        <p:spPr>
          <a:xfrm>
            <a:off x="4086225" y="4115837"/>
            <a:ext cx="19518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Decision on PDSA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Abandon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Adapt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Adopt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What is your plan for the next cycle?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18E7AF-DEDD-57EE-5F55-5A2A3DE3DEB3}"/>
              </a:ext>
            </a:extLst>
          </p:cNvPr>
          <p:cNvSpPr txBox="1"/>
          <p:nvPr/>
        </p:nvSpPr>
        <p:spPr>
          <a:xfrm>
            <a:off x="1488001" y="2468062"/>
            <a:ext cx="1792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What question(s) do we want to answer on this PDSA cycle?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624DB0-6671-694A-7CF6-B9F74BF0D3D0}"/>
              </a:ext>
            </a:extLst>
          </p:cNvPr>
          <p:cNvSpPr txBox="1"/>
          <p:nvPr/>
        </p:nvSpPr>
        <p:spPr>
          <a:xfrm>
            <a:off x="6157554" y="4110223"/>
            <a:ext cx="16859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>
                <a:latin typeface="Arial" panose="020B0604020202020204" pitchFamily="34" charset="0"/>
                <a:cs typeface="Arial" panose="020B0604020202020204" pitchFamily="34" charset="0"/>
              </a:rPr>
              <a:t>What does the data show?</a:t>
            </a:r>
          </a:p>
          <a:p>
            <a:r>
              <a:rPr lang="en-NZ" sz="1200" dirty="0">
                <a:latin typeface="Arial" panose="020B0604020202020204" pitchFamily="34" charset="0"/>
                <a:cs typeface="Arial" panose="020B0604020202020204" pitchFamily="34" charset="0"/>
              </a:rPr>
              <a:t>Was your prediction confirmed? If not, what did you learn?</a:t>
            </a:r>
          </a:p>
          <a:p>
            <a:r>
              <a:rPr lang="en-NZ" sz="1200" i="1" dirty="0">
                <a:latin typeface="Arial" panose="020B0604020202020204" pitchFamily="34" charset="0"/>
                <a:cs typeface="Arial" panose="020B0604020202020204" pitchFamily="34" charset="0"/>
              </a:rPr>
              <a:t>Compare the data to your predictions and summarise the learning.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EA3641-A584-97F9-021C-DC5E3435B9A3}"/>
              </a:ext>
            </a:extLst>
          </p:cNvPr>
          <p:cNvSpPr txBox="1"/>
          <p:nvPr/>
        </p:nvSpPr>
        <p:spPr>
          <a:xfrm>
            <a:off x="11014746" y="6019800"/>
            <a:ext cx="10762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Modified from HQSC Improving Together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>
            <a:extLst>
              <a:ext uri="{FF2B5EF4-FFF2-40B4-BE49-F238E27FC236}">
                <a16:creationId xmlns:a16="http://schemas.microsoft.com/office/drawing/2014/main" id="{905E1983-DE66-4EA0-95BF-E75C8EBD2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950" y="6056312"/>
            <a:ext cx="9644061" cy="6155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600" b="1" dirty="0">
                <a:latin typeface="Arial"/>
                <a:cs typeface="Arial"/>
              </a:rPr>
              <a:t>Family of measures (Outcome, Process, Balancing):</a:t>
            </a:r>
            <a:endParaRPr lang="en-US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                                                                                            </a:t>
            </a:r>
          </a:p>
        </p:txBody>
      </p:sp>
      <p:sp>
        <p:nvSpPr>
          <p:cNvPr id="4099" name="Rectangle 18">
            <a:extLst>
              <a:ext uri="{FF2B5EF4-FFF2-40B4-BE49-F238E27FC236}">
                <a16:creationId xmlns:a16="http://schemas.microsoft.com/office/drawing/2014/main" id="{12AABA69-C9E3-47B8-9470-8B4C2F8D6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950" y="934244"/>
            <a:ext cx="9645650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/>
              <a:t>Change Idea:</a:t>
            </a:r>
            <a:endParaRPr lang="en-US" altLang="en-US" sz="14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b="1" dirty="0"/>
          </a:p>
        </p:txBody>
      </p:sp>
      <p:sp>
        <p:nvSpPr>
          <p:cNvPr id="4100" name="Rectangle 19">
            <a:extLst>
              <a:ext uri="{FF2B5EF4-FFF2-40B4-BE49-F238E27FC236}">
                <a16:creationId xmlns:a16="http://schemas.microsoft.com/office/drawing/2014/main" id="{C66CC0D2-D917-496F-8AB0-0796B7251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146" y="1554019"/>
            <a:ext cx="2297112" cy="42165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Questions:</a:t>
            </a:r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algn="ctr">
              <a:spcBef>
                <a:spcPct val="0"/>
              </a:spcBef>
              <a:buNone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marL="342900" indent="-342900" algn="ctr">
              <a:spcBef>
                <a:spcPct val="0"/>
              </a:spcBef>
              <a:buFontTx/>
              <a:buAutoNum type="arabicPeriod"/>
            </a:pPr>
            <a:endParaRPr lang="en-US" altLang="en-US" sz="1200" dirty="0"/>
          </a:p>
          <a:p>
            <a:pPr algn="ctr">
              <a:spcBef>
                <a:spcPct val="0"/>
              </a:spcBef>
              <a:buNone/>
            </a:pPr>
            <a:endParaRPr lang="en-US" altLang="en-US" sz="1200" dirty="0"/>
          </a:p>
        </p:txBody>
      </p:sp>
      <p:sp>
        <p:nvSpPr>
          <p:cNvPr id="2053" name="Rectangle 21">
            <a:extLst>
              <a:ext uri="{FF2B5EF4-FFF2-40B4-BE49-F238E27FC236}">
                <a16:creationId xmlns:a16="http://schemas.microsoft.com/office/drawing/2014/main" id="{55416300-E579-4586-BBD3-384C92C45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4293" y="1565275"/>
            <a:ext cx="2292351" cy="42051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/>
              <a:t>Predictions:</a:t>
            </a:r>
          </a:p>
          <a:p>
            <a:pPr marL="171450" indent="-171450">
              <a:spcBef>
                <a:spcPct val="0"/>
              </a:spcBef>
              <a:defRPr/>
            </a:pPr>
            <a:endParaRPr lang="en-US" altLang="en-US" sz="1200" dirty="0"/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1200" dirty="0"/>
              <a:t>.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000" dirty="0"/>
          </a:p>
        </p:txBody>
      </p:sp>
      <p:sp>
        <p:nvSpPr>
          <p:cNvPr id="4102" name="Oval 3">
            <a:extLst>
              <a:ext uri="{FF2B5EF4-FFF2-40B4-BE49-F238E27FC236}">
                <a16:creationId xmlns:a16="http://schemas.microsoft.com/office/drawing/2014/main" id="{60050F18-809D-47BF-94D4-4CF8B48B4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0" y="1600200"/>
            <a:ext cx="4616450" cy="441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111" name="Line 15">
            <a:extLst>
              <a:ext uri="{FF2B5EF4-FFF2-40B4-BE49-F238E27FC236}">
                <a16:creationId xmlns:a16="http://schemas.microsoft.com/office/drawing/2014/main" id="{AB64031D-C13A-4029-95AC-8B2022286E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4414" y="1600201"/>
            <a:ext cx="1587" cy="4424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261689B-C46D-4CD3-B538-DB36602B5DFE}"/>
              </a:ext>
            </a:extLst>
          </p:cNvPr>
          <p:cNvGrpSpPr/>
          <p:nvPr/>
        </p:nvGrpSpPr>
        <p:grpSpPr>
          <a:xfrm>
            <a:off x="3774000" y="1624013"/>
            <a:ext cx="4608000" cy="4195799"/>
            <a:chOff x="2631000" y="1624012"/>
            <a:chExt cx="4608000" cy="4195799"/>
          </a:xfrm>
        </p:grpSpPr>
        <p:sp>
          <p:nvSpPr>
            <p:cNvPr id="4103" name="Text Box 4">
              <a:extLst>
                <a:ext uri="{FF2B5EF4-FFF2-40B4-BE49-F238E27FC236}">
                  <a16:creationId xmlns:a16="http://schemas.microsoft.com/office/drawing/2014/main" id="{6DAED401-F368-45FD-9417-5B03DFC676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5450" y="1625600"/>
              <a:ext cx="950912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/>
                <a:t>PLAN</a:t>
              </a:r>
            </a:p>
          </p:txBody>
        </p:sp>
        <p:sp>
          <p:nvSpPr>
            <p:cNvPr id="4104" name="Text Box 5">
              <a:extLst>
                <a:ext uri="{FF2B5EF4-FFF2-40B4-BE49-F238E27FC236}">
                  <a16:creationId xmlns:a16="http://schemas.microsoft.com/office/drawing/2014/main" id="{61A0A361-7056-4CFE-9349-37BD184A18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5226" y="1624012"/>
              <a:ext cx="9906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/>
                <a:t>DO</a:t>
              </a:r>
              <a:endParaRPr lang="en-US" altLang="en-US" sz="1400" b="1" dirty="0"/>
            </a:p>
          </p:txBody>
        </p:sp>
        <p:sp>
          <p:nvSpPr>
            <p:cNvPr id="4105" name="Text Box 6">
              <a:extLst>
                <a:ext uri="{FF2B5EF4-FFF2-40B4-BE49-F238E27FC236}">
                  <a16:creationId xmlns:a16="http://schemas.microsoft.com/office/drawing/2014/main" id="{74BC87FF-A045-4A1B-BE59-442AF873C2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8875" y="3748088"/>
              <a:ext cx="2094077" cy="577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/>
                <a:t>STUDY</a:t>
              </a:r>
              <a:r>
                <a:rPr lang="en-US" altLang="en-US" sz="900" dirty="0"/>
                <a:t>.  </a:t>
              </a:r>
            </a:p>
            <a:p>
              <a:pPr eaLnBrk="1" hangingPunct="1">
                <a:spcBef>
                  <a:spcPct val="50000"/>
                </a:spcBef>
                <a:buNone/>
              </a:pPr>
              <a:endParaRPr lang="en-US" altLang="en-US" sz="900" b="1" dirty="0"/>
            </a:p>
          </p:txBody>
        </p:sp>
        <p:sp>
          <p:nvSpPr>
            <p:cNvPr id="4106" name="Text Box 7">
              <a:extLst>
                <a:ext uri="{FF2B5EF4-FFF2-40B4-BE49-F238E27FC236}">
                  <a16:creationId xmlns:a16="http://schemas.microsoft.com/office/drawing/2014/main" id="{604E942C-E52A-4FB9-9C80-03D6D5A04A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1650" y="3746504"/>
              <a:ext cx="1506899" cy="577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/>
                <a:t>ACT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900" b="1" dirty="0"/>
            </a:p>
          </p:txBody>
        </p:sp>
        <p:sp>
          <p:nvSpPr>
            <p:cNvPr id="4107" name="Line 8">
              <a:extLst>
                <a:ext uri="{FF2B5EF4-FFF2-40B4-BE49-F238E27FC236}">
                  <a16:creationId xmlns:a16="http://schemas.microsoft.com/office/drawing/2014/main" id="{B104A7A6-D1D6-4A42-8F7D-284828964E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75383" y="1783849"/>
              <a:ext cx="522288" cy="580517"/>
            </a:xfrm>
            <a:prstGeom prst="line">
              <a:avLst/>
            </a:prstGeom>
            <a:noFill/>
            <a:ln w="152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8" name="Line 9">
              <a:extLst>
                <a:ext uri="{FF2B5EF4-FFF2-40B4-BE49-F238E27FC236}">
                  <a16:creationId xmlns:a16="http://schemas.microsoft.com/office/drawing/2014/main" id="{1997018E-5AB1-4CE3-8AAF-3274C642FD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69448" y="1783849"/>
              <a:ext cx="388938" cy="684212"/>
            </a:xfrm>
            <a:prstGeom prst="line">
              <a:avLst/>
            </a:prstGeom>
            <a:noFill/>
            <a:ln w="152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9" name="Line 10">
              <a:extLst>
                <a:ext uri="{FF2B5EF4-FFF2-40B4-BE49-F238E27FC236}">
                  <a16:creationId xmlns:a16="http://schemas.microsoft.com/office/drawing/2014/main" id="{72718F6E-BECE-4A5D-AF1C-0A520759B0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75383" y="5225256"/>
              <a:ext cx="498475" cy="593725"/>
            </a:xfrm>
            <a:prstGeom prst="line">
              <a:avLst/>
            </a:prstGeom>
            <a:noFill/>
            <a:ln w="152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0" name="Line 11">
              <a:extLst>
                <a:ext uri="{FF2B5EF4-FFF2-40B4-BE49-F238E27FC236}">
                  <a16:creationId xmlns:a16="http://schemas.microsoft.com/office/drawing/2014/main" id="{A45E20C5-1DB5-43B3-A465-048D7220FE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78960" y="5246724"/>
              <a:ext cx="569913" cy="573087"/>
            </a:xfrm>
            <a:prstGeom prst="line">
              <a:avLst/>
            </a:prstGeom>
            <a:noFill/>
            <a:ln w="152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2" name="Line 16">
              <a:extLst>
                <a:ext uri="{FF2B5EF4-FFF2-40B4-BE49-F238E27FC236}">
                  <a16:creationId xmlns:a16="http://schemas.microsoft.com/office/drawing/2014/main" id="{B4AEDEA8-8553-4219-9B99-0E0177068C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31000" y="3781426"/>
              <a:ext cx="460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 dirty="0"/>
            </a:p>
          </p:txBody>
        </p:sp>
      </p:grpSp>
      <p:sp>
        <p:nvSpPr>
          <p:cNvPr id="4113" name="Rectangle 18">
            <a:extLst>
              <a:ext uri="{FF2B5EF4-FFF2-40B4-BE49-F238E27FC236}">
                <a16:creationId xmlns:a16="http://schemas.microsoft.com/office/drawing/2014/main" id="{46A12EF8-88E9-455A-B022-87B97347D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950" y="544514"/>
            <a:ext cx="9635694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/>
              <a:t>Objective of this PDSA:</a:t>
            </a:r>
            <a:endParaRPr lang="en-US" altLang="en-US" sz="1400" dirty="0"/>
          </a:p>
        </p:txBody>
      </p:sp>
      <p:sp>
        <p:nvSpPr>
          <p:cNvPr id="4114" name="Rectangle 18">
            <a:extLst>
              <a:ext uri="{FF2B5EF4-FFF2-40B4-BE49-F238E27FC236}">
                <a16:creationId xmlns:a16="http://schemas.microsoft.com/office/drawing/2014/main" id="{7EB6B903-8F5C-42D2-B532-33700F83B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537" y="150814"/>
            <a:ext cx="9642473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/>
              <a:t>PDSA# 	               PDSA Title:  				PDSA Date: 		Owner: </a:t>
            </a:r>
            <a:endParaRPr lang="en-US" altLang="en-US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ED51A0-ADDF-3474-9934-E4EB7719055D}"/>
              </a:ext>
            </a:extLst>
          </p:cNvPr>
          <p:cNvSpPr txBox="1"/>
          <p:nvPr/>
        </p:nvSpPr>
        <p:spPr>
          <a:xfrm>
            <a:off x="11014746" y="6019800"/>
            <a:ext cx="10762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Modified from HQSC Improving Together</a:t>
            </a:r>
          </a:p>
        </p:txBody>
      </p:sp>
    </p:spTree>
    <p:extLst>
      <p:ext uri="{BB962C8B-B14F-4D97-AF65-F5344CB8AC3E}">
        <p14:creationId xmlns:p14="http://schemas.microsoft.com/office/powerpoint/2010/main" val="1915868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4C0C42A0310141B17B60195D48D09F" ma:contentTypeVersion="16" ma:contentTypeDescription="Create a new document." ma:contentTypeScope="" ma:versionID="ac0b2e89a585eacd0c788e8e7bf29ce8">
  <xsd:schema xmlns:xsd="http://www.w3.org/2001/XMLSchema" xmlns:xs="http://www.w3.org/2001/XMLSchema" xmlns:p="http://schemas.microsoft.com/office/2006/metadata/properties" xmlns:ns2="f2b5f124-b3e6-43f5-b70a-3389ce3480e3" xmlns:ns3="b864c2cb-47cc-4d72-906a-9c436282f606" targetNamespace="http://schemas.microsoft.com/office/2006/metadata/properties" ma:root="true" ma:fieldsID="17c2ec99f52829fad1c88edf3d373374" ns2:_="" ns3:_="">
    <xsd:import namespace="f2b5f124-b3e6-43f5-b70a-3389ce3480e3"/>
    <xsd:import namespace="b864c2cb-47cc-4d72-906a-9c436282f6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b5f124-b3e6-43f5-b70a-3389ce3480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35405db-8a33-41fc-af61-d3b94293c3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4c2cb-47cc-4d72-906a-9c436282f60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cef3a3-8a7f-4327-a907-659ddac86930}" ma:internalName="TaxCatchAll" ma:showField="CatchAllData" ma:web="b864c2cb-47cc-4d72-906a-9c436282f6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2b5f124-b3e6-43f5-b70a-3389ce3480e3">
      <Terms xmlns="http://schemas.microsoft.com/office/infopath/2007/PartnerControls"/>
    </lcf76f155ced4ddcb4097134ff3c332f>
    <TaxCatchAll xmlns="b864c2cb-47cc-4d72-906a-9c436282f606" xsi:nil="true"/>
  </documentManagement>
</p:properties>
</file>

<file path=customXml/itemProps1.xml><?xml version="1.0" encoding="utf-8"?>
<ds:datastoreItem xmlns:ds="http://schemas.openxmlformats.org/officeDocument/2006/customXml" ds:itemID="{7C00835F-2067-468C-ACF3-D46E3EE3B3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b5f124-b3e6-43f5-b70a-3389ce3480e3"/>
    <ds:schemaRef ds:uri="b864c2cb-47cc-4d72-906a-9c436282f6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CBFEDA-7D5D-4835-B4FA-3F69BB624A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D152EA-0E20-4A83-AFCA-8FA082F08322}">
  <ds:schemaRefs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f2b5f124-b3e6-43f5-b70a-3389ce3480e3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b864c2cb-47cc-4d72-906a-9c436282f606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22fddd88-4491-4cac-8cef-7ea0ea561dc0}" enabled="1" method="Standard" siteId="{e2a74e9b-3544-499d-9bc6-40d4d65ea2f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239</Words>
  <Application>Microsoft Office PowerPoint</Application>
  <PresentationFormat>Widescreen</PresentationFormat>
  <Paragraphs>107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Veronique Gibbons</dc:creator>
  <cp:lastModifiedBy>Veronique Gibbons</cp:lastModifiedBy>
  <cp:revision>19</cp:revision>
  <dcterms:created xsi:type="dcterms:W3CDTF">2024-03-11T04:23:54Z</dcterms:created>
  <dcterms:modified xsi:type="dcterms:W3CDTF">2024-06-21T01:48:48Z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0x0101003D4C0C42A0310141B17B60195D48D09F</vt:lpwstr>
  </property>
  <property fmtid="{D5CDD505-2E9C-101B-9397-08002B2CF9AE}" pid="3" name="MediaServiceImageTags">
    <vt:lpwstr/>
  </property>
</Properties>
</file>