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7" r:id="rId5"/>
  </p:sldIdLst>
  <p:sldSz cx="12192000" cy="6858000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64AA"/>
    <a:srgbClr val="0066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F62300-7B55-44A6-B9D4-30A2CD0C333A}" v="62" dt="2024-05-07T05:00:28.3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ronique Gibbons" userId="0af74f3b-c74e-46e3-81fc-3226e021f6f5" providerId="ADAL" clId="{DAF62300-7B55-44A6-B9D4-30A2CD0C333A}"/>
    <pc:docChg chg="delSld modSld">
      <pc:chgData name="Veronique Gibbons" userId="0af74f3b-c74e-46e3-81fc-3226e021f6f5" providerId="ADAL" clId="{DAF62300-7B55-44A6-B9D4-30A2CD0C333A}" dt="2024-05-07T05:01:11.390" v="63" actId="6549"/>
      <pc:docMkLst>
        <pc:docMk/>
      </pc:docMkLst>
      <pc:sldChg chg="del">
        <pc:chgData name="Veronique Gibbons" userId="0af74f3b-c74e-46e3-81fc-3226e021f6f5" providerId="ADAL" clId="{DAF62300-7B55-44A6-B9D4-30A2CD0C333A}" dt="2024-05-01T21:22:17.586" v="0" actId="47"/>
        <pc:sldMkLst>
          <pc:docMk/>
          <pc:sldMk cId="536608469" sldId="256"/>
        </pc:sldMkLst>
      </pc:sldChg>
      <pc:sldChg chg="addSp delSp modSp mod modNotesTx">
        <pc:chgData name="Veronique Gibbons" userId="0af74f3b-c74e-46e3-81fc-3226e021f6f5" providerId="ADAL" clId="{DAF62300-7B55-44A6-B9D4-30A2CD0C333A}" dt="2024-05-07T05:01:11.390" v="63" actId="6549"/>
        <pc:sldMkLst>
          <pc:docMk/>
          <pc:sldMk cId="36071813" sldId="257"/>
        </pc:sldMkLst>
        <pc:picChg chg="del mod modCrop">
          <ac:chgData name="Veronique Gibbons" userId="0af74f3b-c74e-46e3-81fc-3226e021f6f5" providerId="ADAL" clId="{DAF62300-7B55-44A6-B9D4-30A2CD0C333A}" dt="2024-05-07T05:00:00.953" v="3" actId="478"/>
          <ac:picMkLst>
            <pc:docMk/>
            <pc:sldMk cId="36071813" sldId="257"/>
            <ac:picMk id="6" creationId="{87690E12-6134-05E6-A218-DD91480C7CDD}"/>
          </ac:picMkLst>
        </pc:picChg>
        <pc:picChg chg="add del">
          <ac:chgData name="Veronique Gibbons" userId="0af74f3b-c74e-46e3-81fc-3226e021f6f5" providerId="ADAL" clId="{DAF62300-7B55-44A6-B9D4-30A2CD0C333A}" dt="2024-05-07T05:00:00.953" v="3" actId="478"/>
          <ac:picMkLst>
            <pc:docMk/>
            <pc:sldMk cId="36071813" sldId="257"/>
            <ac:picMk id="1026" creationId="{9DC7A692-46C6-BB72-63F8-0CF79C1872A3}"/>
          </ac:picMkLst>
        </pc:picChg>
        <pc:picChg chg="add mod">
          <ac:chgData name="Veronique Gibbons" userId="0af74f3b-c74e-46e3-81fc-3226e021f6f5" providerId="ADAL" clId="{DAF62300-7B55-44A6-B9D4-30A2CD0C333A}" dt="2024-05-07T05:00:28.324" v="62" actId="1038"/>
          <ac:picMkLst>
            <pc:docMk/>
            <pc:sldMk cId="36071813" sldId="257"/>
            <ac:picMk id="1028" creationId="{ED0C09D8-AE12-F94D-350F-A1E2D9299C9C}"/>
          </ac:picMkLst>
        </pc:picChg>
      </pc:sldChg>
    </pc:docChg>
  </pc:docChgLst>
  <pc:docChgLst>
    <pc:chgData name="Veronique Gibbons" userId="S::veronique.gibbons@pinnacle.health.nz::0af74f3b-c74e-46e3-81fc-3226e021f6f5" providerId="AD" clId="Web-{4DAE381C-1238-513E-C874-E1C1079BA26A}"/>
    <pc:docChg chg="delSld">
      <pc:chgData name="Veronique Gibbons" userId="S::veronique.gibbons@pinnacle.health.nz::0af74f3b-c74e-46e3-81fc-3226e021f6f5" providerId="AD" clId="Web-{4DAE381C-1238-513E-C874-E1C1079BA26A}" dt="2024-05-01T21:21:39.990" v="1"/>
      <pc:docMkLst>
        <pc:docMk/>
      </pc:docMkLst>
      <pc:sldChg chg="del">
        <pc:chgData name="Veronique Gibbons" userId="S::veronique.gibbons@pinnacle.health.nz::0af74f3b-c74e-46e3-81fc-3226e021f6f5" providerId="AD" clId="Web-{4DAE381C-1238-513E-C874-E1C1079BA26A}" dt="2024-05-01T21:21:39.537" v="0"/>
        <pc:sldMkLst>
          <pc:docMk/>
          <pc:sldMk cId="1995767588" sldId="256"/>
        </pc:sldMkLst>
      </pc:sldChg>
      <pc:sldChg chg="del">
        <pc:chgData name="Veronique Gibbons" userId="S::veronique.gibbons@pinnacle.health.nz::0af74f3b-c74e-46e3-81fc-3226e021f6f5" providerId="AD" clId="Web-{4DAE381C-1238-513E-C874-E1C1079BA26A}" dt="2024-05-01T21:21:39.990" v="1"/>
        <pc:sldMkLst>
          <pc:docMk/>
          <pc:sldMk cId="293448178" sldId="260"/>
        </pc:sldMkLst>
      </pc:sldChg>
    </pc:docChg>
  </pc:docChgLst>
  <pc:docChgLst>
    <pc:chgData name="Veronique Gibbons" userId="0af74f3b-c74e-46e3-81fc-3226e021f6f5" providerId="ADAL" clId="{510C366E-242F-4D8F-AD53-DE43E11E7F2C}"/>
    <pc:docChg chg="modSld">
      <pc:chgData name="Veronique Gibbons" userId="0af74f3b-c74e-46e3-81fc-3226e021f6f5" providerId="ADAL" clId="{510C366E-242F-4D8F-AD53-DE43E11E7F2C}" dt="2024-05-01T21:19:53.483" v="0" actId="732"/>
      <pc:docMkLst>
        <pc:docMk/>
      </pc:docMkLst>
      <pc:sldChg chg="modSp mod">
        <pc:chgData name="Veronique Gibbons" userId="0af74f3b-c74e-46e3-81fc-3226e021f6f5" providerId="ADAL" clId="{510C366E-242F-4D8F-AD53-DE43E11E7F2C}" dt="2024-05-01T21:19:53.483" v="0" actId="732"/>
        <pc:sldMkLst>
          <pc:docMk/>
          <pc:sldMk cId="36071813" sldId="257"/>
        </pc:sldMkLst>
        <pc:picChg chg="mod modCrop">
          <ac:chgData name="Veronique Gibbons" userId="0af74f3b-c74e-46e3-81fc-3226e021f6f5" providerId="ADAL" clId="{510C366E-242F-4D8F-AD53-DE43E11E7F2C}" dt="2024-05-01T21:19:53.483" v="0" actId="732"/>
          <ac:picMkLst>
            <pc:docMk/>
            <pc:sldMk cId="36071813" sldId="257"/>
            <ac:picMk id="6" creationId="{87690E12-6134-05E6-A218-DD91480C7CD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7F4E3-6EC3-4B3E-905A-21409EBC1851}" type="datetimeFigureOut">
              <a:rPr lang="en-NZ" smtClean="0"/>
              <a:t>7/05/2024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DF233-2AF1-4DF3-8D79-96EC7714C2F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62049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DF233-2AF1-4DF3-8D79-96EC7714C2FB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64570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897732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9731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25832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79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92225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5075" y="2032000"/>
            <a:ext cx="737235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Sub-heading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44831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79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12128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CB655C-288B-29AD-54CC-14A4F43C3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1DE0E-60E8-49E5-A0CC-C3CDC8692ED5}" type="datetimeFigureOut">
              <a:rPr lang="en-NZ" smtClean="0"/>
              <a:t>7/05/2024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908247-3891-DA3D-7049-85786C762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57949F-1514-8717-8231-4024CFC64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26F0C-BEC1-45BB-9920-0602565453A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60438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8" t="94257" r="24338" b="199"/>
          <a:stretch/>
        </p:blipFill>
        <p:spPr>
          <a:xfrm>
            <a:off x="0" y="6105526"/>
            <a:ext cx="9772650" cy="5468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1"/>
          <a:stretch/>
        </p:blipFill>
        <p:spPr>
          <a:xfrm>
            <a:off x="9943338" y="6064062"/>
            <a:ext cx="2069450" cy="59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68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9264A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9264AA"/>
        </a:buClr>
        <a:buFont typeface="Arial" panose="020B0604020202020204" pitchFamily="34" charset="0"/>
        <a:buChar char="•"/>
        <a:defRPr sz="2400" kern="1200">
          <a:solidFill>
            <a:srgbClr val="0066A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264AA"/>
        </a:buClr>
        <a:buFont typeface="Arial" panose="020B0604020202020204" pitchFamily="34" charset="0"/>
        <a:buChar char="•"/>
        <a:defRPr sz="2400" kern="1200">
          <a:solidFill>
            <a:srgbClr val="0066A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264AA"/>
        </a:buClr>
        <a:buFont typeface="Arial" panose="020B0604020202020204" pitchFamily="34" charset="0"/>
        <a:buChar char="•"/>
        <a:defRPr sz="2400" kern="1200">
          <a:solidFill>
            <a:srgbClr val="0066A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264AA"/>
        </a:buClr>
        <a:buFont typeface="Arial" panose="020B0604020202020204" pitchFamily="34" charset="0"/>
        <a:buChar char="•"/>
        <a:defRPr sz="2400" kern="1200">
          <a:solidFill>
            <a:srgbClr val="0066A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264AA"/>
        </a:buClr>
        <a:buFont typeface="Arial" panose="020B0604020202020204" pitchFamily="34" charset="0"/>
        <a:buChar char="•"/>
        <a:defRPr sz="2400" kern="1200">
          <a:solidFill>
            <a:srgbClr val="0066A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ED0C09D8-AE12-F94D-350F-A1E2D9299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27" y="234466"/>
            <a:ext cx="10731225" cy="575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1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PowerPoint Template" id="{D68014AE-1FFA-4FDF-978A-3DC57839C0CA}" vid="{387C068A-6D5A-4A2D-AB79-3E956296032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4C0C42A0310141B17B60195D48D09F" ma:contentTypeVersion="16" ma:contentTypeDescription="Create a new document." ma:contentTypeScope="" ma:versionID="ac0b2e89a585eacd0c788e8e7bf29ce8">
  <xsd:schema xmlns:xsd="http://www.w3.org/2001/XMLSchema" xmlns:xs="http://www.w3.org/2001/XMLSchema" xmlns:p="http://schemas.microsoft.com/office/2006/metadata/properties" xmlns:ns2="f2b5f124-b3e6-43f5-b70a-3389ce3480e3" xmlns:ns3="b864c2cb-47cc-4d72-906a-9c436282f606" targetNamespace="http://schemas.microsoft.com/office/2006/metadata/properties" ma:root="true" ma:fieldsID="17c2ec99f52829fad1c88edf3d373374" ns2:_="" ns3:_="">
    <xsd:import namespace="f2b5f124-b3e6-43f5-b70a-3389ce3480e3"/>
    <xsd:import namespace="b864c2cb-47cc-4d72-906a-9c436282f6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5f124-b3e6-43f5-b70a-3389ce3480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35405db-8a33-41fc-af61-d3b94293c3a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64c2cb-47cc-4d72-906a-9c436282f60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cef3a3-8a7f-4327-a907-659ddac86930}" ma:internalName="TaxCatchAll" ma:showField="CatchAllData" ma:web="b864c2cb-47cc-4d72-906a-9c436282f60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2b5f124-b3e6-43f5-b70a-3389ce3480e3">
      <Terms xmlns="http://schemas.microsoft.com/office/infopath/2007/PartnerControls"/>
    </lcf76f155ced4ddcb4097134ff3c332f>
    <TaxCatchAll xmlns="b864c2cb-47cc-4d72-906a-9c436282f606" xsi:nil="true"/>
    <SharedWithUsers xmlns="b864c2cb-47cc-4d72-906a-9c436282f606">
      <UserInfo>
        <DisplayName>Maria Low</DisplayName>
        <AccountId>174</AccountId>
        <AccountType/>
      </UserInfo>
      <UserInfo>
        <DisplayName>Arron McKoy</DisplayName>
        <AccountId>342</AccountId>
        <AccountType/>
      </UserInfo>
      <UserInfo>
        <DisplayName>Michelle Bayley</DisplayName>
        <AccountId>19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3E223DB-03B6-4ACE-9D5A-DD2D73FB02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88BDD89-C1F6-4AE3-8C85-FDBE369D1B36}">
  <ds:schemaRefs>
    <ds:schemaRef ds:uri="b864c2cb-47cc-4d72-906a-9c436282f606"/>
    <ds:schemaRef ds:uri="f2b5f124-b3e6-43f5-b70a-3389ce3480e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DA93A40-A954-4CAA-B538-967D9110112B}">
  <ds:schemaRefs>
    <ds:schemaRef ds:uri="b864c2cb-47cc-4d72-906a-9c436282f606"/>
    <ds:schemaRef ds:uri="f2b5f124-b3e6-43f5-b70a-3389ce3480e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22fddd88-4491-4cac-8cef-7ea0ea561dc0}" enabled="1" method="Standard" siteId="{e2a74e9b-3544-499d-9bc6-40d4d65ea2f9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MHN PowerPoint template</Template>
  <TotalTime>0</TotalTime>
  <Words>1</Words>
  <Application>Microsoft Office PowerPoint</Application>
  <PresentationFormat>Widescreen</PresentationFormat>
  <Paragraphs>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Bayley</dc:creator>
  <cp:lastModifiedBy>Veronique Gibbons</cp:lastModifiedBy>
  <cp:revision>1</cp:revision>
  <cp:lastPrinted>2024-04-15T19:47:33Z</cp:lastPrinted>
  <dcterms:created xsi:type="dcterms:W3CDTF">2024-02-21T20:47:45Z</dcterms:created>
  <dcterms:modified xsi:type="dcterms:W3CDTF">2024-05-07T05:01:15Z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0x0101003D4C0C42A0310141B17B60195D48D09F</vt:lpwstr>
  </property>
  <property fmtid="{D5CDD505-2E9C-101B-9397-08002B2CF9AE}" pid="3" name="TriggerFlowInfo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_dlc_DocIdItemGuid">
    <vt:lpwstr>ffb26ddb-8df8-4b14-878e-a8b8c7c419b4</vt:lpwstr>
  </property>
  <property fmtid="{D5CDD505-2E9C-101B-9397-08002B2CF9AE}" pid="7" name="_ExtendedDescription">
    <vt:lpwstr/>
  </property>
  <property fmtid="{D5CDD505-2E9C-101B-9397-08002B2CF9AE}" pid="8" name="xd_Signature">
    <vt:bool>false</vt:bool>
  </property>
  <property fmtid="{D5CDD505-2E9C-101B-9397-08002B2CF9AE}" pid="9" name="MediaServiceImageTags">
    <vt:lpwstr/>
  </property>
  <property fmtid="{D5CDD505-2E9C-101B-9397-08002B2CF9AE}" pid="10" name="xd_ProgID">
    <vt:lpwstr/>
  </property>
</Properties>
</file>